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691800" cx="75596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87">
          <p15:clr>
            <a:srgbClr val="A4A3A4"/>
          </p15:clr>
        </p15:guide>
        <p15:guide id="2" pos="226">
          <p15:clr>
            <a:srgbClr val="A4A3A4"/>
          </p15:clr>
        </p15:guide>
        <p15:guide id="3" pos="4558">
          <p15:clr>
            <a:srgbClr val="A4A3A4"/>
          </p15:clr>
        </p15:guide>
        <p15:guide id="4" orient="horz" pos="6543">
          <p15:clr>
            <a:srgbClr val="A4A3A4"/>
          </p15:clr>
        </p15:guide>
        <p15:guide id="5" pos="2381">
          <p15:clr>
            <a:srgbClr val="A4A3A4"/>
          </p15:clr>
        </p15:guide>
        <p15:guide id="6" pos="1655">
          <p15:clr>
            <a:srgbClr val="A4A3A4"/>
          </p15:clr>
        </p15:guide>
        <p15:guide id="7" pos="952">
          <p15:clr>
            <a:srgbClr val="A4A3A4"/>
          </p15:clr>
        </p15:guide>
        <p15:guide id="8" pos="3833">
          <p15:clr>
            <a:srgbClr val="A4A3A4"/>
          </p15:clr>
        </p15:guide>
        <p15:guide id="9" pos="3107">
          <p15:clr>
            <a:srgbClr val="A4A3A4"/>
          </p15:clr>
        </p15:guide>
        <p15:guide id="10" orient="horz" pos="646">
          <p15:clr>
            <a:srgbClr val="A4A3A4"/>
          </p15:clr>
        </p15:guide>
      </p15:sldGuideLst>
    </p:ext>
    <p:ext uri="http://customooxmlschemas.google.com/">
      <go:slidesCustomData xmlns:go="http://customooxmlschemas.google.com/" r:id="rId28" roundtripDataSignature="AMtx7mi7n4OJsIfSSYCOQhPNNDD9fHaZ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87" orient="horz"/>
        <p:guide pos="226"/>
        <p:guide pos="4558"/>
        <p:guide pos="6543" orient="horz"/>
        <p:guide pos="2381"/>
        <p:guide pos="1655"/>
        <p:guide pos="952"/>
        <p:guide pos="3833"/>
        <p:guide pos="3107"/>
        <p:guide pos="646"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0: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0: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a5dfe83215_0_0:notes"/>
          <p:cNvSpPr/>
          <p:nvPr>
            <p:ph idx="2" type="sldImg"/>
          </p:nvPr>
        </p:nvSpPr>
        <p:spPr>
          <a:xfrm>
            <a:off x="2338388" y="1143000"/>
            <a:ext cx="21813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a5dfe8321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a5dfe8321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a5dfe83215_0_4:notes"/>
          <p:cNvSpPr/>
          <p:nvPr>
            <p:ph idx="2" type="sldImg"/>
          </p:nvPr>
        </p:nvSpPr>
        <p:spPr>
          <a:xfrm>
            <a:off x="2338388" y="1143000"/>
            <a:ext cx="2181300" cy="30861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a5dfe83215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a5dfe83215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566976" y="1749795"/>
            <a:ext cx="6425724" cy="37223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960"/>
              <a:buFont typeface="Calibri"/>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944960" y="5615678"/>
            <a:ext cx="5669756" cy="258137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p:txBody>
      </p:sp>
      <p:sp>
        <p:nvSpPr>
          <p:cNvPr id="18" name="Google Shape;18;p22"/>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rot="5400000">
            <a:off x="387909" y="2978019"/>
            <a:ext cx="6783857" cy="65202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75" name="Google Shape;75;p31"/>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1694512" y="4284621"/>
            <a:ext cx="9060817" cy="163005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1612846" y="2701814"/>
            <a:ext cx="9060817" cy="479566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81" name="Google Shape;81;p32"/>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3"/>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3"/>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3"/>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4"/>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4"/>
          <p:cNvSpPr txBox="1"/>
          <p:nvPr>
            <p:ph idx="1" type="body"/>
          </p:nvPr>
        </p:nvSpPr>
        <p:spPr>
          <a:xfrm>
            <a:off x="519728" y="2846200"/>
            <a:ext cx="6520220"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28" name="Google Shape;28;p24"/>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4"/>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5"/>
          <p:cNvSpPr txBox="1"/>
          <p:nvPr>
            <p:ph type="title"/>
          </p:nvPr>
        </p:nvSpPr>
        <p:spPr>
          <a:xfrm>
            <a:off x="515791" y="2665532"/>
            <a:ext cx="6520220" cy="444749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960"/>
              <a:buFont typeface="Calibri"/>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5"/>
          <p:cNvSpPr txBox="1"/>
          <p:nvPr>
            <p:ph idx="1" type="body"/>
          </p:nvPr>
        </p:nvSpPr>
        <p:spPr>
          <a:xfrm>
            <a:off x="515791" y="7155103"/>
            <a:ext cx="6520220" cy="23388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sz="1984">
                <a:solidFill>
                  <a:schemeClr val="dk1"/>
                </a:solidFill>
              </a:defRPr>
            </a:lvl1pPr>
            <a:lvl2pPr indent="-228600" lvl="1" marL="914400" algn="l">
              <a:lnSpc>
                <a:spcPct val="90000"/>
              </a:lnSpc>
              <a:spcBef>
                <a:spcPts val="413"/>
              </a:spcBef>
              <a:spcAft>
                <a:spcPts val="0"/>
              </a:spcAft>
              <a:buClr>
                <a:srgbClr val="888888"/>
              </a:buClr>
              <a:buSzPts val="1653"/>
              <a:buNone/>
              <a:defRPr sz="1653">
                <a:solidFill>
                  <a:srgbClr val="888888"/>
                </a:solidFill>
              </a:defRPr>
            </a:lvl2pPr>
            <a:lvl3pPr indent="-228600" lvl="2" marL="1371600" algn="l">
              <a:lnSpc>
                <a:spcPct val="90000"/>
              </a:lnSpc>
              <a:spcBef>
                <a:spcPts val="413"/>
              </a:spcBef>
              <a:spcAft>
                <a:spcPts val="0"/>
              </a:spcAft>
              <a:buClr>
                <a:srgbClr val="888888"/>
              </a:buClr>
              <a:buSzPts val="1488"/>
              <a:buNone/>
              <a:defRPr sz="1488">
                <a:solidFill>
                  <a:srgbClr val="888888"/>
                </a:solidFill>
              </a:defRPr>
            </a:lvl3pPr>
            <a:lvl4pPr indent="-228600" lvl="3" marL="1828800" algn="l">
              <a:lnSpc>
                <a:spcPct val="90000"/>
              </a:lnSpc>
              <a:spcBef>
                <a:spcPts val="413"/>
              </a:spcBef>
              <a:spcAft>
                <a:spcPts val="0"/>
              </a:spcAft>
              <a:buClr>
                <a:srgbClr val="888888"/>
              </a:buClr>
              <a:buSzPts val="1323"/>
              <a:buNone/>
              <a:defRPr sz="1323">
                <a:solidFill>
                  <a:srgbClr val="888888"/>
                </a:solidFill>
              </a:defRPr>
            </a:lvl4pPr>
            <a:lvl5pPr indent="-228600" lvl="4" marL="2286000" algn="l">
              <a:lnSpc>
                <a:spcPct val="90000"/>
              </a:lnSpc>
              <a:spcBef>
                <a:spcPts val="413"/>
              </a:spcBef>
              <a:spcAft>
                <a:spcPts val="0"/>
              </a:spcAft>
              <a:buClr>
                <a:srgbClr val="888888"/>
              </a:buClr>
              <a:buSzPts val="1323"/>
              <a:buNone/>
              <a:defRPr sz="1323">
                <a:solidFill>
                  <a:srgbClr val="888888"/>
                </a:solidFill>
              </a:defRPr>
            </a:lvl5pPr>
            <a:lvl6pPr indent="-228600" lvl="5" marL="2743200" algn="l">
              <a:lnSpc>
                <a:spcPct val="90000"/>
              </a:lnSpc>
              <a:spcBef>
                <a:spcPts val="413"/>
              </a:spcBef>
              <a:spcAft>
                <a:spcPts val="0"/>
              </a:spcAft>
              <a:buClr>
                <a:srgbClr val="888888"/>
              </a:buClr>
              <a:buSzPts val="1323"/>
              <a:buNone/>
              <a:defRPr sz="1323">
                <a:solidFill>
                  <a:srgbClr val="888888"/>
                </a:solidFill>
              </a:defRPr>
            </a:lvl6pPr>
            <a:lvl7pPr indent="-228600" lvl="6" marL="3200400" algn="l">
              <a:lnSpc>
                <a:spcPct val="90000"/>
              </a:lnSpc>
              <a:spcBef>
                <a:spcPts val="413"/>
              </a:spcBef>
              <a:spcAft>
                <a:spcPts val="0"/>
              </a:spcAft>
              <a:buClr>
                <a:srgbClr val="888888"/>
              </a:buClr>
              <a:buSzPts val="1323"/>
              <a:buNone/>
              <a:defRPr sz="1323">
                <a:solidFill>
                  <a:srgbClr val="888888"/>
                </a:solidFill>
              </a:defRPr>
            </a:lvl7pPr>
            <a:lvl8pPr indent="-228600" lvl="7" marL="3657600" algn="l">
              <a:lnSpc>
                <a:spcPct val="90000"/>
              </a:lnSpc>
              <a:spcBef>
                <a:spcPts val="413"/>
              </a:spcBef>
              <a:spcAft>
                <a:spcPts val="0"/>
              </a:spcAft>
              <a:buClr>
                <a:srgbClr val="888888"/>
              </a:buClr>
              <a:buSzPts val="1323"/>
              <a:buNone/>
              <a:defRPr sz="1323">
                <a:solidFill>
                  <a:srgbClr val="888888"/>
                </a:solidFill>
              </a:defRPr>
            </a:lvl8pPr>
            <a:lvl9pPr indent="-228600" lvl="8" marL="4114800" algn="l">
              <a:lnSpc>
                <a:spcPct val="90000"/>
              </a:lnSpc>
              <a:spcBef>
                <a:spcPts val="413"/>
              </a:spcBef>
              <a:spcAft>
                <a:spcPts val="0"/>
              </a:spcAft>
              <a:buClr>
                <a:srgbClr val="888888"/>
              </a:buClr>
              <a:buSzPts val="1323"/>
              <a:buNone/>
              <a:defRPr sz="1323">
                <a:solidFill>
                  <a:srgbClr val="888888"/>
                </a:solidFill>
              </a:defRPr>
            </a:lvl9pPr>
          </a:lstStyle>
          <a:p/>
        </p:txBody>
      </p:sp>
      <p:sp>
        <p:nvSpPr>
          <p:cNvPr id="34" name="Google Shape;34;p25"/>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5"/>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5"/>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6"/>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6"/>
          <p:cNvSpPr txBox="1"/>
          <p:nvPr>
            <p:ph idx="1" type="body"/>
          </p:nvPr>
        </p:nvSpPr>
        <p:spPr>
          <a:xfrm>
            <a:off x="519728" y="2846200"/>
            <a:ext cx="3212862"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0" name="Google Shape;40;p26"/>
          <p:cNvSpPr txBox="1"/>
          <p:nvPr>
            <p:ph idx="2" type="body"/>
          </p:nvPr>
        </p:nvSpPr>
        <p:spPr>
          <a:xfrm>
            <a:off x="3827085" y="2846200"/>
            <a:ext cx="3212862" cy="67838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1" name="Google Shape;41;p26"/>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6"/>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6"/>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7"/>
          <p:cNvSpPr txBox="1"/>
          <p:nvPr>
            <p:ph type="title"/>
          </p:nvPr>
        </p:nvSpPr>
        <p:spPr>
          <a:xfrm>
            <a:off x="520712"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7"/>
          <p:cNvSpPr txBox="1"/>
          <p:nvPr>
            <p:ph idx="1" type="body"/>
          </p:nvPr>
        </p:nvSpPr>
        <p:spPr>
          <a:xfrm>
            <a:off x="520713" y="2620980"/>
            <a:ext cx="3198096" cy="128450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b="1" sz="1984"/>
            </a:lvl1pPr>
            <a:lvl2pPr indent="-228600" lvl="1" marL="914400" algn="l">
              <a:lnSpc>
                <a:spcPct val="90000"/>
              </a:lnSpc>
              <a:spcBef>
                <a:spcPts val="413"/>
              </a:spcBef>
              <a:spcAft>
                <a:spcPts val="0"/>
              </a:spcAft>
              <a:buClr>
                <a:schemeClr val="dk1"/>
              </a:buClr>
              <a:buSzPts val="1653"/>
              <a:buNone/>
              <a:defRPr b="1" sz="1653"/>
            </a:lvl2pPr>
            <a:lvl3pPr indent="-228600" lvl="2" marL="1371600" algn="l">
              <a:lnSpc>
                <a:spcPct val="90000"/>
              </a:lnSpc>
              <a:spcBef>
                <a:spcPts val="413"/>
              </a:spcBef>
              <a:spcAft>
                <a:spcPts val="0"/>
              </a:spcAft>
              <a:buClr>
                <a:schemeClr val="dk1"/>
              </a:buClr>
              <a:buSzPts val="1488"/>
              <a:buNone/>
              <a:defRPr b="1" sz="1488"/>
            </a:lvl3pPr>
            <a:lvl4pPr indent="-228600" lvl="3" marL="1828800" algn="l">
              <a:lnSpc>
                <a:spcPct val="90000"/>
              </a:lnSpc>
              <a:spcBef>
                <a:spcPts val="413"/>
              </a:spcBef>
              <a:spcAft>
                <a:spcPts val="0"/>
              </a:spcAft>
              <a:buClr>
                <a:schemeClr val="dk1"/>
              </a:buClr>
              <a:buSzPts val="1323"/>
              <a:buNone/>
              <a:defRPr b="1" sz="1323"/>
            </a:lvl4pPr>
            <a:lvl5pPr indent="-228600" lvl="4" marL="2286000" algn="l">
              <a:lnSpc>
                <a:spcPct val="90000"/>
              </a:lnSpc>
              <a:spcBef>
                <a:spcPts val="413"/>
              </a:spcBef>
              <a:spcAft>
                <a:spcPts val="0"/>
              </a:spcAft>
              <a:buClr>
                <a:schemeClr val="dk1"/>
              </a:buClr>
              <a:buSzPts val="1323"/>
              <a:buNone/>
              <a:defRPr b="1" sz="1323"/>
            </a:lvl5pPr>
            <a:lvl6pPr indent="-228600" lvl="5" marL="2743200" algn="l">
              <a:lnSpc>
                <a:spcPct val="90000"/>
              </a:lnSpc>
              <a:spcBef>
                <a:spcPts val="413"/>
              </a:spcBef>
              <a:spcAft>
                <a:spcPts val="0"/>
              </a:spcAft>
              <a:buClr>
                <a:schemeClr val="dk1"/>
              </a:buClr>
              <a:buSzPts val="1323"/>
              <a:buNone/>
              <a:defRPr b="1" sz="1323"/>
            </a:lvl6pPr>
            <a:lvl7pPr indent="-228600" lvl="6" marL="3200400" algn="l">
              <a:lnSpc>
                <a:spcPct val="90000"/>
              </a:lnSpc>
              <a:spcBef>
                <a:spcPts val="413"/>
              </a:spcBef>
              <a:spcAft>
                <a:spcPts val="0"/>
              </a:spcAft>
              <a:buClr>
                <a:schemeClr val="dk1"/>
              </a:buClr>
              <a:buSzPts val="1323"/>
              <a:buNone/>
              <a:defRPr b="1" sz="1323"/>
            </a:lvl7pPr>
            <a:lvl8pPr indent="-228600" lvl="7" marL="3657600" algn="l">
              <a:lnSpc>
                <a:spcPct val="90000"/>
              </a:lnSpc>
              <a:spcBef>
                <a:spcPts val="413"/>
              </a:spcBef>
              <a:spcAft>
                <a:spcPts val="0"/>
              </a:spcAft>
              <a:buClr>
                <a:schemeClr val="dk1"/>
              </a:buClr>
              <a:buSzPts val="1323"/>
              <a:buNone/>
              <a:defRPr b="1" sz="1323"/>
            </a:lvl8pPr>
            <a:lvl9pPr indent="-228600" lvl="8" marL="4114800" algn="l">
              <a:lnSpc>
                <a:spcPct val="90000"/>
              </a:lnSpc>
              <a:spcBef>
                <a:spcPts val="413"/>
              </a:spcBef>
              <a:spcAft>
                <a:spcPts val="0"/>
              </a:spcAft>
              <a:buClr>
                <a:schemeClr val="dk1"/>
              </a:buClr>
              <a:buSzPts val="1323"/>
              <a:buNone/>
              <a:defRPr b="1" sz="1323"/>
            </a:lvl9pPr>
          </a:lstStyle>
          <a:p/>
        </p:txBody>
      </p:sp>
      <p:sp>
        <p:nvSpPr>
          <p:cNvPr id="47" name="Google Shape;47;p27"/>
          <p:cNvSpPr txBox="1"/>
          <p:nvPr>
            <p:ph idx="2" type="body"/>
          </p:nvPr>
        </p:nvSpPr>
        <p:spPr>
          <a:xfrm>
            <a:off x="520713" y="3905482"/>
            <a:ext cx="3198096" cy="57443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48" name="Google Shape;48;p27"/>
          <p:cNvSpPr txBox="1"/>
          <p:nvPr>
            <p:ph idx="3" type="body"/>
          </p:nvPr>
        </p:nvSpPr>
        <p:spPr>
          <a:xfrm>
            <a:off x="3827086" y="2620980"/>
            <a:ext cx="3213847" cy="128450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984"/>
              <a:buNone/>
              <a:defRPr b="1" sz="1984"/>
            </a:lvl1pPr>
            <a:lvl2pPr indent="-228600" lvl="1" marL="914400" algn="l">
              <a:lnSpc>
                <a:spcPct val="90000"/>
              </a:lnSpc>
              <a:spcBef>
                <a:spcPts val="413"/>
              </a:spcBef>
              <a:spcAft>
                <a:spcPts val="0"/>
              </a:spcAft>
              <a:buClr>
                <a:schemeClr val="dk1"/>
              </a:buClr>
              <a:buSzPts val="1653"/>
              <a:buNone/>
              <a:defRPr b="1" sz="1653"/>
            </a:lvl2pPr>
            <a:lvl3pPr indent="-228600" lvl="2" marL="1371600" algn="l">
              <a:lnSpc>
                <a:spcPct val="90000"/>
              </a:lnSpc>
              <a:spcBef>
                <a:spcPts val="413"/>
              </a:spcBef>
              <a:spcAft>
                <a:spcPts val="0"/>
              </a:spcAft>
              <a:buClr>
                <a:schemeClr val="dk1"/>
              </a:buClr>
              <a:buSzPts val="1488"/>
              <a:buNone/>
              <a:defRPr b="1" sz="1488"/>
            </a:lvl3pPr>
            <a:lvl4pPr indent="-228600" lvl="3" marL="1828800" algn="l">
              <a:lnSpc>
                <a:spcPct val="90000"/>
              </a:lnSpc>
              <a:spcBef>
                <a:spcPts val="413"/>
              </a:spcBef>
              <a:spcAft>
                <a:spcPts val="0"/>
              </a:spcAft>
              <a:buClr>
                <a:schemeClr val="dk1"/>
              </a:buClr>
              <a:buSzPts val="1323"/>
              <a:buNone/>
              <a:defRPr b="1" sz="1323"/>
            </a:lvl4pPr>
            <a:lvl5pPr indent="-228600" lvl="4" marL="2286000" algn="l">
              <a:lnSpc>
                <a:spcPct val="90000"/>
              </a:lnSpc>
              <a:spcBef>
                <a:spcPts val="413"/>
              </a:spcBef>
              <a:spcAft>
                <a:spcPts val="0"/>
              </a:spcAft>
              <a:buClr>
                <a:schemeClr val="dk1"/>
              </a:buClr>
              <a:buSzPts val="1323"/>
              <a:buNone/>
              <a:defRPr b="1" sz="1323"/>
            </a:lvl5pPr>
            <a:lvl6pPr indent="-228600" lvl="5" marL="2743200" algn="l">
              <a:lnSpc>
                <a:spcPct val="90000"/>
              </a:lnSpc>
              <a:spcBef>
                <a:spcPts val="413"/>
              </a:spcBef>
              <a:spcAft>
                <a:spcPts val="0"/>
              </a:spcAft>
              <a:buClr>
                <a:schemeClr val="dk1"/>
              </a:buClr>
              <a:buSzPts val="1323"/>
              <a:buNone/>
              <a:defRPr b="1" sz="1323"/>
            </a:lvl6pPr>
            <a:lvl7pPr indent="-228600" lvl="6" marL="3200400" algn="l">
              <a:lnSpc>
                <a:spcPct val="90000"/>
              </a:lnSpc>
              <a:spcBef>
                <a:spcPts val="413"/>
              </a:spcBef>
              <a:spcAft>
                <a:spcPts val="0"/>
              </a:spcAft>
              <a:buClr>
                <a:schemeClr val="dk1"/>
              </a:buClr>
              <a:buSzPts val="1323"/>
              <a:buNone/>
              <a:defRPr b="1" sz="1323"/>
            </a:lvl7pPr>
            <a:lvl8pPr indent="-228600" lvl="7" marL="3657600" algn="l">
              <a:lnSpc>
                <a:spcPct val="90000"/>
              </a:lnSpc>
              <a:spcBef>
                <a:spcPts val="413"/>
              </a:spcBef>
              <a:spcAft>
                <a:spcPts val="0"/>
              </a:spcAft>
              <a:buClr>
                <a:schemeClr val="dk1"/>
              </a:buClr>
              <a:buSzPts val="1323"/>
              <a:buNone/>
              <a:defRPr b="1" sz="1323"/>
            </a:lvl8pPr>
            <a:lvl9pPr indent="-228600" lvl="8" marL="4114800" algn="l">
              <a:lnSpc>
                <a:spcPct val="90000"/>
              </a:lnSpc>
              <a:spcBef>
                <a:spcPts val="413"/>
              </a:spcBef>
              <a:spcAft>
                <a:spcPts val="0"/>
              </a:spcAft>
              <a:buClr>
                <a:schemeClr val="dk1"/>
              </a:buClr>
              <a:buSzPts val="1323"/>
              <a:buNone/>
              <a:defRPr b="1" sz="1323"/>
            </a:lvl9pPr>
          </a:lstStyle>
          <a:p/>
        </p:txBody>
      </p:sp>
      <p:sp>
        <p:nvSpPr>
          <p:cNvPr id="49" name="Google Shape;49;p27"/>
          <p:cNvSpPr txBox="1"/>
          <p:nvPr>
            <p:ph idx="4" type="body"/>
          </p:nvPr>
        </p:nvSpPr>
        <p:spPr>
          <a:xfrm>
            <a:off x="3827086" y="3905482"/>
            <a:ext cx="3213847" cy="57443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27"/>
              </a:spcBef>
              <a:spcAft>
                <a:spcPts val="0"/>
              </a:spcAft>
              <a:buClr>
                <a:schemeClr val="dk1"/>
              </a:buClr>
              <a:buSzPts val="1800"/>
              <a:buChar char="•"/>
              <a:defRPr/>
            </a:lvl1pPr>
            <a:lvl2pPr indent="-342900" lvl="1" marL="914400" algn="l">
              <a:lnSpc>
                <a:spcPct val="90000"/>
              </a:lnSpc>
              <a:spcBef>
                <a:spcPts val="413"/>
              </a:spcBef>
              <a:spcAft>
                <a:spcPts val="0"/>
              </a:spcAft>
              <a:buClr>
                <a:schemeClr val="dk1"/>
              </a:buClr>
              <a:buSzPts val="1800"/>
              <a:buChar char="•"/>
              <a:defRPr/>
            </a:lvl2pPr>
            <a:lvl3pPr indent="-342900" lvl="2" marL="1371600" algn="l">
              <a:lnSpc>
                <a:spcPct val="90000"/>
              </a:lnSpc>
              <a:spcBef>
                <a:spcPts val="413"/>
              </a:spcBef>
              <a:spcAft>
                <a:spcPts val="0"/>
              </a:spcAft>
              <a:buClr>
                <a:schemeClr val="dk1"/>
              </a:buClr>
              <a:buSzPts val="1800"/>
              <a:buChar char="•"/>
              <a:defRPr/>
            </a:lvl3pPr>
            <a:lvl4pPr indent="-342900" lvl="3" marL="1828800" algn="l">
              <a:lnSpc>
                <a:spcPct val="90000"/>
              </a:lnSpc>
              <a:spcBef>
                <a:spcPts val="413"/>
              </a:spcBef>
              <a:spcAft>
                <a:spcPts val="0"/>
              </a:spcAft>
              <a:buClr>
                <a:schemeClr val="dk1"/>
              </a:buClr>
              <a:buSzPts val="1800"/>
              <a:buChar char="•"/>
              <a:defRPr/>
            </a:lvl4pPr>
            <a:lvl5pPr indent="-342900" lvl="4" marL="2286000" algn="l">
              <a:lnSpc>
                <a:spcPct val="90000"/>
              </a:lnSpc>
              <a:spcBef>
                <a:spcPts val="413"/>
              </a:spcBef>
              <a:spcAft>
                <a:spcPts val="0"/>
              </a:spcAft>
              <a:buClr>
                <a:schemeClr val="dk1"/>
              </a:buClr>
              <a:buSzPts val="1800"/>
              <a:buChar char="•"/>
              <a:defRPr/>
            </a:lvl5pPr>
            <a:lvl6pPr indent="-342900" lvl="5" marL="2743200" algn="l">
              <a:lnSpc>
                <a:spcPct val="90000"/>
              </a:lnSpc>
              <a:spcBef>
                <a:spcPts val="413"/>
              </a:spcBef>
              <a:spcAft>
                <a:spcPts val="0"/>
              </a:spcAft>
              <a:buClr>
                <a:schemeClr val="dk1"/>
              </a:buClr>
              <a:buSzPts val="1800"/>
              <a:buChar char="•"/>
              <a:defRPr/>
            </a:lvl6pPr>
            <a:lvl7pPr indent="-342900" lvl="6" marL="3200400" algn="l">
              <a:lnSpc>
                <a:spcPct val="90000"/>
              </a:lnSpc>
              <a:spcBef>
                <a:spcPts val="413"/>
              </a:spcBef>
              <a:spcAft>
                <a:spcPts val="0"/>
              </a:spcAft>
              <a:buClr>
                <a:schemeClr val="dk1"/>
              </a:buClr>
              <a:buSzPts val="1800"/>
              <a:buChar char="•"/>
              <a:defRPr/>
            </a:lvl7pPr>
            <a:lvl8pPr indent="-342900" lvl="7" marL="3657600" algn="l">
              <a:lnSpc>
                <a:spcPct val="90000"/>
              </a:lnSpc>
              <a:spcBef>
                <a:spcPts val="413"/>
              </a:spcBef>
              <a:spcAft>
                <a:spcPts val="0"/>
              </a:spcAft>
              <a:buClr>
                <a:schemeClr val="dk1"/>
              </a:buClr>
              <a:buSzPts val="1800"/>
              <a:buChar char="•"/>
              <a:defRPr/>
            </a:lvl8pPr>
            <a:lvl9pPr indent="-342900" lvl="8" marL="4114800" algn="l">
              <a:lnSpc>
                <a:spcPct val="90000"/>
              </a:lnSpc>
              <a:spcBef>
                <a:spcPts val="413"/>
              </a:spcBef>
              <a:spcAft>
                <a:spcPts val="0"/>
              </a:spcAft>
              <a:buClr>
                <a:schemeClr val="dk1"/>
              </a:buClr>
              <a:buSzPts val="1800"/>
              <a:buChar char="•"/>
              <a:defRPr/>
            </a:lvl9pPr>
          </a:lstStyle>
          <a:p/>
        </p:txBody>
      </p:sp>
      <p:sp>
        <p:nvSpPr>
          <p:cNvPr id="50" name="Google Shape;50;p27"/>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7"/>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8"/>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8"/>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520712" y="712788"/>
            <a:ext cx="2438192" cy="24947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5"/>
              <a:buFont typeface="Calibri"/>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body"/>
          </p:nvPr>
        </p:nvSpPr>
        <p:spPr>
          <a:xfrm>
            <a:off x="3213847" y="1539425"/>
            <a:ext cx="3827085" cy="7598117"/>
          </a:xfrm>
          <a:prstGeom prst="rect">
            <a:avLst/>
          </a:prstGeom>
          <a:noFill/>
          <a:ln>
            <a:noFill/>
          </a:ln>
        </p:spPr>
        <p:txBody>
          <a:bodyPr anchorCtr="0" anchor="t" bIns="45700" lIns="91425" spcFirstLastPara="1" rIns="91425" wrap="square" tIns="45700">
            <a:normAutofit/>
          </a:bodyPr>
          <a:lstStyle>
            <a:lvl1pPr indent="-396557" lvl="0" marL="457200" algn="l">
              <a:lnSpc>
                <a:spcPct val="90000"/>
              </a:lnSpc>
              <a:spcBef>
                <a:spcPts val="827"/>
              </a:spcBef>
              <a:spcAft>
                <a:spcPts val="0"/>
              </a:spcAft>
              <a:buClr>
                <a:schemeClr val="dk1"/>
              </a:buClr>
              <a:buSzPts val="2645"/>
              <a:buChar char="•"/>
              <a:defRPr sz="2645"/>
            </a:lvl1pPr>
            <a:lvl2pPr indent="-375602" lvl="1" marL="914400" algn="l">
              <a:lnSpc>
                <a:spcPct val="90000"/>
              </a:lnSpc>
              <a:spcBef>
                <a:spcPts val="413"/>
              </a:spcBef>
              <a:spcAft>
                <a:spcPts val="0"/>
              </a:spcAft>
              <a:buClr>
                <a:schemeClr val="dk1"/>
              </a:buClr>
              <a:buSzPts val="2315"/>
              <a:buChar char="•"/>
              <a:defRPr sz="2315"/>
            </a:lvl2pPr>
            <a:lvl3pPr indent="-354583" lvl="2" marL="1371600" algn="l">
              <a:lnSpc>
                <a:spcPct val="90000"/>
              </a:lnSpc>
              <a:spcBef>
                <a:spcPts val="413"/>
              </a:spcBef>
              <a:spcAft>
                <a:spcPts val="0"/>
              </a:spcAft>
              <a:buClr>
                <a:schemeClr val="dk1"/>
              </a:buClr>
              <a:buSzPts val="1984"/>
              <a:buChar char="•"/>
              <a:defRPr sz="1984"/>
            </a:lvl3pPr>
            <a:lvl4pPr indent="-333565" lvl="3" marL="1828800" algn="l">
              <a:lnSpc>
                <a:spcPct val="90000"/>
              </a:lnSpc>
              <a:spcBef>
                <a:spcPts val="413"/>
              </a:spcBef>
              <a:spcAft>
                <a:spcPts val="0"/>
              </a:spcAft>
              <a:buClr>
                <a:schemeClr val="dk1"/>
              </a:buClr>
              <a:buSzPts val="1653"/>
              <a:buChar char="•"/>
              <a:defRPr sz="1653"/>
            </a:lvl4pPr>
            <a:lvl5pPr indent="-333565" lvl="4" marL="2286000" algn="l">
              <a:lnSpc>
                <a:spcPct val="90000"/>
              </a:lnSpc>
              <a:spcBef>
                <a:spcPts val="413"/>
              </a:spcBef>
              <a:spcAft>
                <a:spcPts val="0"/>
              </a:spcAft>
              <a:buClr>
                <a:schemeClr val="dk1"/>
              </a:buClr>
              <a:buSzPts val="1653"/>
              <a:buChar char="•"/>
              <a:defRPr sz="1653"/>
            </a:lvl5pPr>
            <a:lvl6pPr indent="-333565" lvl="5" marL="2743200" algn="l">
              <a:lnSpc>
                <a:spcPct val="90000"/>
              </a:lnSpc>
              <a:spcBef>
                <a:spcPts val="413"/>
              </a:spcBef>
              <a:spcAft>
                <a:spcPts val="0"/>
              </a:spcAft>
              <a:buClr>
                <a:schemeClr val="dk1"/>
              </a:buClr>
              <a:buSzPts val="1653"/>
              <a:buChar char="•"/>
              <a:defRPr sz="1653"/>
            </a:lvl6pPr>
            <a:lvl7pPr indent="-333565" lvl="6" marL="3200400" algn="l">
              <a:lnSpc>
                <a:spcPct val="90000"/>
              </a:lnSpc>
              <a:spcBef>
                <a:spcPts val="413"/>
              </a:spcBef>
              <a:spcAft>
                <a:spcPts val="0"/>
              </a:spcAft>
              <a:buClr>
                <a:schemeClr val="dk1"/>
              </a:buClr>
              <a:buSzPts val="1653"/>
              <a:buChar char="•"/>
              <a:defRPr sz="1653"/>
            </a:lvl7pPr>
            <a:lvl8pPr indent="-333565" lvl="7" marL="3657600" algn="l">
              <a:lnSpc>
                <a:spcPct val="90000"/>
              </a:lnSpc>
              <a:spcBef>
                <a:spcPts val="413"/>
              </a:spcBef>
              <a:spcAft>
                <a:spcPts val="0"/>
              </a:spcAft>
              <a:buClr>
                <a:schemeClr val="dk1"/>
              </a:buClr>
              <a:buSzPts val="1653"/>
              <a:buChar char="•"/>
              <a:defRPr sz="1653"/>
            </a:lvl8pPr>
            <a:lvl9pPr indent="-333565" lvl="8" marL="4114800" algn="l">
              <a:lnSpc>
                <a:spcPct val="90000"/>
              </a:lnSpc>
              <a:spcBef>
                <a:spcPts val="413"/>
              </a:spcBef>
              <a:spcAft>
                <a:spcPts val="0"/>
              </a:spcAft>
              <a:buClr>
                <a:schemeClr val="dk1"/>
              </a:buClr>
              <a:buSzPts val="1653"/>
              <a:buChar char="•"/>
              <a:defRPr sz="1653"/>
            </a:lvl9pPr>
          </a:lstStyle>
          <a:p/>
        </p:txBody>
      </p:sp>
      <p:sp>
        <p:nvSpPr>
          <p:cNvPr id="61" name="Google Shape;61;p29"/>
          <p:cNvSpPr txBox="1"/>
          <p:nvPr>
            <p:ph idx="2" type="body"/>
          </p:nvPr>
        </p:nvSpPr>
        <p:spPr>
          <a:xfrm>
            <a:off x="520712" y="3207544"/>
            <a:ext cx="2438192" cy="59423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323"/>
              <a:buNone/>
              <a:defRPr sz="1323"/>
            </a:lvl1pPr>
            <a:lvl2pPr indent="-228600" lvl="1" marL="914400" algn="l">
              <a:lnSpc>
                <a:spcPct val="90000"/>
              </a:lnSpc>
              <a:spcBef>
                <a:spcPts val="413"/>
              </a:spcBef>
              <a:spcAft>
                <a:spcPts val="0"/>
              </a:spcAft>
              <a:buClr>
                <a:schemeClr val="dk1"/>
              </a:buClr>
              <a:buSzPts val="1157"/>
              <a:buNone/>
              <a:defRPr sz="1157"/>
            </a:lvl2pPr>
            <a:lvl3pPr indent="-228600" lvl="2" marL="1371600" algn="l">
              <a:lnSpc>
                <a:spcPct val="90000"/>
              </a:lnSpc>
              <a:spcBef>
                <a:spcPts val="413"/>
              </a:spcBef>
              <a:spcAft>
                <a:spcPts val="0"/>
              </a:spcAft>
              <a:buClr>
                <a:schemeClr val="dk1"/>
              </a:buClr>
              <a:buSzPts val="992"/>
              <a:buNone/>
              <a:defRPr sz="992"/>
            </a:lvl3pPr>
            <a:lvl4pPr indent="-228600" lvl="3" marL="1828800" algn="l">
              <a:lnSpc>
                <a:spcPct val="90000"/>
              </a:lnSpc>
              <a:spcBef>
                <a:spcPts val="413"/>
              </a:spcBef>
              <a:spcAft>
                <a:spcPts val="0"/>
              </a:spcAft>
              <a:buClr>
                <a:schemeClr val="dk1"/>
              </a:buClr>
              <a:buSzPts val="827"/>
              <a:buNone/>
              <a:defRPr sz="827"/>
            </a:lvl4pPr>
            <a:lvl5pPr indent="-228600" lvl="4" marL="2286000" algn="l">
              <a:lnSpc>
                <a:spcPct val="90000"/>
              </a:lnSpc>
              <a:spcBef>
                <a:spcPts val="413"/>
              </a:spcBef>
              <a:spcAft>
                <a:spcPts val="0"/>
              </a:spcAft>
              <a:buClr>
                <a:schemeClr val="dk1"/>
              </a:buClr>
              <a:buSzPts val="827"/>
              <a:buNone/>
              <a:defRPr sz="827"/>
            </a:lvl5pPr>
            <a:lvl6pPr indent="-228600" lvl="5" marL="2743200" algn="l">
              <a:lnSpc>
                <a:spcPct val="90000"/>
              </a:lnSpc>
              <a:spcBef>
                <a:spcPts val="413"/>
              </a:spcBef>
              <a:spcAft>
                <a:spcPts val="0"/>
              </a:spcAft>
              <a:buClr>
                <a:schemeClr val="dk1"/>
              </a:buClr>
              <a:buSzPts val="827"/>
              <a:buNone/>
              <a:defRPr sz="827"/>
            </a:lvl6pPr>
            <a:lvl7pPr indent="-228600" lvl="6" marL="3200400" algn="l">
              <a:lnSpc>
                <a:spcPct val="90000"/>
              </a:lnSpc>
              <a:spcBef>
                <a:spcPts val="413"/>
              </a:spcBef>
              <a:spcAft>
                <a:spcPts val="0"/>
              </a:spcAft>
              <a:buClr>
                <a:schemeClr val="dk1"/>
              </a:buClr>
              <a:buSzPts val="827"/>
              <a:buNone/>
              <a:defRPr sz="827"/>
            </a:lvl7pPr>
            <a:lvl8pPr indent="-228600" lvl="7" marL="3657600" algn="l">
              <a:lnSpc>
                <a:spcPct val="90000"/>
              </a:lnSpc>
              <a:spcBef>
                <a:spcPts val="413"/>
              </a:spcBef>
              <a:spcAft>
                <a:spcPts val="0"/>
              </a:spcAft>
              <a:buClr>
                <a:schemeClr val="dk1"/>
              </a:buClr>
              <a:buSzPts val="827"/>
              <a:buNone/>
              <a:defRPr sz="827"/>
            </a:lvl8pPr>
            <a:lvl9pPr indent="-228600" lvl="8" marL="4114800" algn="l">
              <a:lnSpc>
                <a:spcPct val="90000"/>
              </a:lnSpc>
              <a:spcBef>
                <a:spcPts val="413"/>
              </a:spcBef>
              <a:spcAft>
                <a:spcPts val="0"/>
              </a:spcAft>
              <a:buClr>
                <a:schemeClr val="dk1"/>
              </a:buClr>
              <a:buSzPts val="827"/>
              <a:buNone/>
              <a:defRPr sz="827"/>
            </a:lvl9pPr>
          </a:lstStyle>
          <a:p/>
        </p:txBody>
      </p:sp>
      <p:sp>
        <p:nvSpPr>
          <p:cNvPr id="62" name="Google Shape;62;p29"/>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520712" y="712788"/>
            <a:ext cx="2438192" cy="249475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5"/>
              <a:buFont typeface="Calibri"/>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0"/>
          <p:cNvSpPr/>
          <p:nvPr>
            <p:ph idx="2" type="pic"/>
          </p:nvPr>
        </p:nvSpPr>
        <p:spPr>
          <a:xfrm>
            <a:off x="3213847" y="1539425"/>
            <a:ext cx="3827085" cy="7598117"/>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827"/>
              </a:spcBef>
              <a:spcAft>
                <a:spcPts val="0"/>
              </a:spcAft>
              <a:buClr>
                <a:schemeClr val="dk1"/>
              </a:buClr>
              <a:buSzPts val="2645"/>
              <a:buFont typeface="Arial"/>
              <a:buNone/>
              <a:defRPr b="0" i="0" sz="2645" u="none" cap="none" strike="noStrike">
                <a:solidFill>
                  <a:schemeClr val="dk1"/>
                </a:solidFill>
                <a:latin typeface="Calibri"/>
                <a:ea typeface="Calibri"/>
                <a:cs typeface="Calibri"/>
                <a:sym typeface="Calibri"/>
              </a:defRPr>
            </a:lvl1pPr>
            <a:lvl2pPr lvl="1" marR="0" rtl="0" algn="l">
              <a:lnSpc>
                <a:spcPct val="90000"/>
              </a:lnSpc>
              <a:spcBef>
                <a:spcPts val="413"/>
              </a:spcBef>
              <a:spcAft>
                <a:spcPts val="0"/>
              </a:spcAft>
              <a:buClr>
                <a:schemeClr val="dk1"/>
              </a:buClr>
              <a:buSzPts val="2315"/>
              <a:buFont typeface="Arial"/>
              <a:buNone/>
              <a:defRPr b="0" i="0" sz="2315" u="none" cap="none" strike="noStrike">
                <a:solidFill>
                  <a:schemeClr val="dk1"/>
                </a:solidFill>
                <a:latin typeface="Calibri"/>
                <a:ea typeface="Calibri"/>
                <a:cs typeface="Calibri"/>
                <a:sym typeface="Calibri"/>
              </a:defRPr>
            </a:lvl2pPr>
            <a:lvl3pPr lvl="2" marR="0" rtl="0" algn="l">
              <a:lnSpc>
                <a:spcPct val="90000"/>
              </a:lnSpc>
              <a:spcBef>
                <a:spcPts val="413"/>
              </a:spcBef>
              <a:spcAft>
                <a:spcPts val="0"/>
              </a:spcAft>
              <a:buClr>
                <a:schemeClr val="dk1"/>
              </a:buClr>
              <a:buSzPts val="1984"/>
              <a:buFont typeface="Arial"/>
              <a:buNone/>
              <a:defRPr b="0" i="0" sz="1984" u="none" cap="none" strike="noStrike">
                <a:solidFill>
                  <a:schemeClr val="dk1"/>
                </a:solidFill>
                <a:latin typeface="Calibri"/>
                <a:ea typeface="Calibri"/>
                <a:cs typeface="Calibri"/>
                <a:sym typeface="Calibri"/>
              </a:defRPr>
            </a:lvl3pPr>
            <a:lvl4pPr lvl="3" marR="0" rtl="0" algn="l">
              <a:lnSpc>
                <a:spcPct val="90000"/>
              </a:lnSpc>
              <a:spcBef>
                <a:spcPts val="413"/>
              </a:spcBef>
              <a:spcAft>
                <a:spcPts val="0"/>
              </a:spcAft>
              <a:buClr>
                <a:schemeClr val="dk1"/>
              </a:buClr>
              <a:buSzPts val="1653"/>
              <a:buFont typeface="Arial"/>
              <a:buNone/>
              <a:defRPr b="0" i="0" sz="1653" u="none" cap="none" strike="noStrike">
                <a:solidFill>
                  <a:schemeClr val="dk1"/>
                </a:solidFill>
                <a:latin typeface="Calibri"/>
                <a:ea typeface="Calibri"/>
                <a:cs typeface="Calibri"/>
                <a:sym typeface="Calibri"/>
              </a:defRPr>
            </a:lvl4pPr>
            <a:lvl5pPr lvl="4" marR="0" rtl="0" algn="l">
              <a:lnSpc>
                <a:spcPct val="90000"/>
              </a:lnSpc>
              <a:spcBef>
                <a:spcPts val="413"/>
              </a:spcBef>
              <a:spcAft>
                <a:spcPts val="0"/>
              </a:spcAft>
              <a:buClr>
                <a:schemeClr val="dk1"/>
              </a:buClr>
              <a:buSzPts val="1653"/>
              <a:buFont typeface="Arial"/>
              <a:buNone/>
              <a:defRPr b="0" i="0" sz="1653" u="none" cap="none" strike="noStrike">
                <a:solidFill>
                  <a:schemeClr val="dk1"/>
                </a:solidFill>
                <a:latin typeface="Calibri"/>
                <a:ea typeface="Calibri"/>
                <a:cs typeface="Calibri"/>
                <a:sym typeface="Calibri"/>
              </a:defRPr>
            </a:lvl5pPr>
            <a:lvl6pPr lvl="5" marR="0" rtl="0" algn="l">
              <a:lnSpc>
                <a:spcPct val="90000"/>
              </a:lnSpc>
              <a:spcBef>
                <a:spcPts val="413"/>
              </a:spcBef>
              <a:spcAft>
                <a:spcPts val="0"/>
              </a:spcAft>
              <a:buClr>
                <a:schemeClr val="dk1"/>
              </a:buClr>
              <a:buSzPts val="1653"/>
              <a:buFont typeface="Arial"/>
              <a:buNone/>
              <a:defRPr b="0" i="0" sz="1653" u="none" cap="none" strike="noStrike">
                <a:solidFill>
                  <a:schemeClr val="dk1"/>
                </a:solidFill>
                <a:latin typeface="Calibri"/>
                <a:ea typeface="Calibri"/>
                <a:cs typeface="Calibri"/>
                <a:sym typeface="Calibri"/>
              </a:defRPr>
            </a:lvl6pPr>
            <a:lvl7pPr lvl="6" marR="0" rtl="0" algn="l">
              <a:lnSpc>
                <a:spcPct val="90000"/>
              </a:lnSpc>
              <a:spcBef>
                <a:spcPts val="413"/>
              </a:spcBef>
              <a:spcAft>
                <a:spcPts val="0"/>
              </a:spcAft>
              <a:buClr>
                <a:schemeClr val="dk1"/>
              </a:buClr>
              <a:buSzPts val="1653"/>
              <a:buFont typeface="Arial"/>
              <a:buNone/>
              <a:defRPr b="0" i="0" sz="1653" u="none" cap="none" strike="noStrike">
                <a:solidFill>
                  <a:schemeClr val="dk1"/>
                </a:solidFill>
                <a:latin typeface="Calibri"/>
                <a:ea typeface="Calibri"/>
                <a:cs typeface="Calibri"/>
                <a:sym typeface="Calibri"/>
              </a:defRPr>
            </a:lvl7pPr>
            <a:lvl8pPr lvl="7" marR="0" rtl="0" algn="l">
              <a:lnSpc>
                <a:spcPct val="90000"/>
              </a:lnSpc>
              <a:spcBef>
                <a:spcPts val="413"/>
              </a:spcBef>
              <a:spcAft>
                <a:spcPts val="0"/>
              </a:spcAft>
              <a:buClr>
                <a:schemeClr val="dk1"/>
              </a:buClr>
              <a:buSzPts val="1653"/>
              <a:buFont typeface="Arial"/>
              <a:buNone/>
              <a:defRPr b="0" i="0" sz="1653" u="none" cap="none" strike="noStrike">
                <a:solidFill>
                  <a:schemeClr val="dk1"/>
                </a:solidFill>
                <a:latin typeface="Calibri"/>
                <a:ea typeface="Calibri"/>
                <a:cs typeface="Calibri"/>
                <a:sym typeface="Calibri"/>
              </a:defRPr>
            </a:lvl8pPr>
            <a:lvl9pPr lvl="8" marR="0" rtl="0" algn="l">
              <a:lnSpc>
                <a:spcPct val="90000"/>
              </a:lnSpc>
              <a:spcBef>
                <a:spcPts val="413"/>
              </a:spcBef>
              <a:spcAft>
                <a:spcPts val="0"/>
              </a:spcAft>
              <a:buClr>
                <a:schemeClr val="dk1"/>
              </a:buClr>
              <a:buSzPts val="1653"/>
              <a:buFont typeface="Arial"/>
              <a:buNone/>
              <a:defRPr b="0" i="0" sz="1653" u="none" cap="none" strike="noStrike">
                <a:solidFill>
                  <a:schemeClr val="dk1"/>
                </a:solidFill>
                <a:latin typeface="Calibri"/>
                <a:ea typeface="Calibri"/>
                <a:cs typeface="Calibri"/>
                <a:sym typeface="Calibri"/>
              </a:defRPr>
            </a:lvl9pPr>
          </a:lstStyle>
          <a:p/>
        </p:txBody>
      </p:sp>
      <p:sp>
        <p:nvSpPr>
          <p:cNvPr id="68" name="Google Shape;68;p30"/>
          <p:cNvSpPr txBox="1"/>
          <p:nvPr>
            <p:ph idx="1" type="body"/>
          </p:nvPr>
        </p:nvSpPr>
        <p:spPr>
          <a:xfrm>
            <a:off x="520712" y="3207544"/>
            <a:ext cx="2438192" cy="59423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27"/>
              </a:spcBef>
              <a:spcAft>
                <a:spcPts val="0"/>
              </a:spcAft>
              <a:buClr>
                <a:schemeClr val="dk1"/>
              </a:buClr>
              <a:buSzPts val="1323"/>
              <a:buNone/>
              <a:defRPr sz="1323"/>
            </a:lvl1pPr>
            <a:lvl2pPr indent="-228600" lvl="1" marL="914400" algn="l">
              <a:lnSpc>
                <a:spcPct val="90000"/>
              </a:lnSpc>
              <a:spcBef>
                <a:spcPts val="413"/>
              </a:spcBef>
              <a:spcAft>
                <a:spcPts val="0"/>
              </a:spcAft>
              <a:buClr>
                <a:schemeClr val="dk1"/>
              </a:buClr>
              <a:buSzPts val="1157"/>
              <a:buNone/>
              <a:defRPr sz="1157"/>
            </a:lvl2pPr>
            <a:lvl3pPr indent="-228600" lvl="2" marL="1371600" algn="l">
              <a:lnSpc>
                <a:spcPct val="90000"/>
              </a:lnSpc>
              <a:spcBef>
                <a:spcPts val="413"/>
              </a:spcBef>
              <a:spcAft>
                <a:spcPts val="0"/>
              </a:spcAft>
              <a:buClr>
                <a:schemeClr val="dk1"/>
              </a:buClr>
              <a:buSzPts val="992"/>
              <a:buNone/>
              <a:defRPr sz="992"/>
            </a:lvl3pPr>
            <a:lvl4pPr indent="-228600" lvl="3" marL="1828800" algn="l">
              <a:lnSpc>
                <a:spcPct val="90000"/>
              </a:lnSpc>
              <a:spcBef>
                <a:spcPts val="413"/>
              </a:spcBef>
              <a:spcAft>
                <a:spcPts val="0"/>
              </a:spcAft>
              <a:buClr>
                <a:schemeClr val="dk1"/>
              </a:buClr>
              <a:buSzPts val="827"/>
              <a:buNone/>
              <a:defRPr sz="827"/>
            </a:lvl4pPr>
            <a:lvl5pPr indent="-228600" lvl="4" marL="2286000" algn="l">
              <a:lnSpc>
                <a:spcPct val="90000"/>
              </a:lnSpc>
              <a:spcBef>
                <a:spcPts val="413"/>
              </a:spcBef>
              <a:spcAft>
                <a:spcPts val="0"/>
              </a:spcAft>
              <a:buClr>
                <a:schemeClr val="dk1"/>
              </a:buClr>
              <a:buSzPts val="827"/>
              <a:buNone/>
              <a:defRPr sz="827"/>
            </a:lvl5pPr>
            <a:lvl6pPr indent="-228600" lvl="5" marL="2743200" algn="l">
              <a:lnSpc>
                <a:spcPct val="90000"/>
              </a:lnSpc>
              <a:spcBef>
                <a:spcPts val="413"/>
              </a:spcBef>
              <a:spcAft>
                <a:spcPts val="0"/>
              </a:spcAft>
              <a:buClr>
                <a:schemeClr val="dk1"/>
              </a:buClr>
              <a:buSzPts val="827"/>
              <a:buNone/>
              <a:defRPr sz="827"/>
            </a:lvl6pPr>
            <a:lvl7pPr indent="-228600" lvl="6" marL="3200400" algn="l">
              <a:lnSpc>
                <a:spcPct val="90000"/>
              </a:lnSpc>
              <a:spcBef>
                <a:spcPts val="413"/>
              </a:spcBef>
              <a:spcAft>
                <a:spcPts val="0"/>
              </a:spcAft>
              <a:buClr>
                <a:schemeClr val="dk1"/>
              </a:buClr>
              <a:buSzPts val="827"/>
              <a:buNone/>
              <a:defRPr sz="827"/>
            </a:lvl7pPr>
            <a:lvl8pPr indent="-228600" lvl="7" marL="3657600" algn="l">
              <a:lnSpc>
                <a:spcPct val="90000"/>
              </a:lnSpc>
              <a:spcBef>
                <a:spcPts val="413"/>
              </a:spcBef>
              <a:spcAft>
                <a:spcPts val="0"/>
              </a:spcAft>
              <a:buClr>
                <a:schemeClr val="dk1"/>
              </a:buClr>
              <a:buSzPts val="827"/>
              <a:buNone/>
              <a:defRPr sz="827"/>
            </a:lvl8pPr>
            <a:lvl9pPr indent="-228600" lvl="8" marL="4114800" algn="l">
              <a:lnSpc>
                <a:spcPct val="90000"/>
              </a:lnSpc>
              <a:spcBef>
                <a:spcPts val="413"/>
              </a:spcBef>
              <a:spcAft>
                <a:spcPts val="0"/>
              </a:spcAft>
              <a:buClr>
                <a:schemeClr val="dk1"/>
              </a:buClr>
              <a:buSzPts val="827"/>
              <a:buNone/>
              <a:defRPr sz="827"/>
            </a:lvl9pPr>
          </a:lstStyle>
          <a:p/>
        </p:txBody>
      </p:sp>
      <p:sp>
        <p:nvSpPr>
          <p:cNvPr id="69" name="Google Shape;69;p30"/>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519728" y="569242"/>
            <a:ext cx="6520220" cy="206659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37"/>
              <a:buFont typeface="Calibri"/>
              <a:buNone/>
              <a:defRPr b="0" i="0" sz="3637"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519728" y="2846200"/>
            <a:ext cx="6520220" cy="6783857"/>
          </a:xfrm>
          <a:prstGeom prst="rect">
            <a:avLst/>
          </a:prstGeom>
          <a:noFill/>
          <a:ln>
            <a:noFill/>
          </a:ln>
        </p:spPr>
        <p:txBody>
          <a:bodyPr anchorCtr="0" anchor="t" bIns="45700" lIns="91425" spcFirstLastPara="1" rIns="91425" wrap="square" tIns="45700">
            <a:normAutofit/>
          </a:bodyPr>
          <a:lstStyle>
            <a:lvl1pPr indent="-375602" lvl="0" marL="457200" marR="0" rtl="0" algn="l">
              <a:lnSpc>
                <a:spcPct val="90000"/>
              </a:lnSpc>
              <a:spcBef>
                <a:spcPts val="827"/>
              </a:spcBef>
              <a:spcAft>
                <a:spcPts val="0"/>
              </a:spcAft>
              <a:buClr>
                <a:schemeClr val="dk1"/>
              </a:buClr>
              <a:buSzPts val="2315"/>
              <a:buFont typeface="Arial"/>
              <a:buChar char="•"/>
              <a:defRPr b="0" i="0" sz="2315" u="none" cap="none" strike="noStrike">
                <a:solidFill>
                  <a:schemeClr val="dk1"/>
                </a:solidFill>
                <a:latin typeface="Calibri"/>
                <a:ea typeface="Calibri"/>
                <a:cs typeface="Calibri"/>
                <a:sym typeface="Calibri"/>
              </a:defRPr>
            </a:lvl1pPr>
            <a:lvl2pPr indent="-354583" lvl="1" marL="914400" marR="0" rtl="0" algn="l">
              <a:lnSpc>
                <a:spcPct val="90000"/>
              </a:lnSpc>
              <a:spcBef>
                <a:spcPts val="413"/>
              </a:spcBef>
              <a:spcAft>
                <a:spcPts val="0"/>
              </a:spcAft>
              <a:buClr>
                <a:schemeClr val="dk1"/>
              </a:buClr>
              <a:buSzPts val="1984"/>
              <a:buFont typeface="Arial"/>
              <a:buChar char="•"/>
              <a:defRPr b="0" i="0" sz="1984" u="none" cap="none" strike="noStrike">
                <a:solidFill>
                  <a:schemeClr val="dk1"/>
                </a:solidFill>
                <a:latin typeface="Calibri"/>
                <a:ea typeface="Calibri"/>
                <a:cs typeface="Calibri"/>
                <a:sym typeface="Calibri"/>
              </a:defRPr>
            </a:lvl2pPr>
            <a:lvl3pPr indent="-333565" lvl="2" marL="1371600" marR="0" rtl="0" algn="l">
              <a:lnSpc>
                <a:spcPct val="90000"/>
              </a:lnSpc>
              <a:spcBef>
                <a:spcPts val="413"/>
              </a:spcBef>
              <a:spcAft>
                <a:spcPts val="0"/>
              </a:spcAft>
              <a:buClr>
                <a:schemeClr val="dk1"/>
              </a:buClr>
              <a:buSzPts val="1653"/>
              <a:buFont typeface="Arial"/>
              <a:buChar char="•"/>
              <a:defRPr b="0" i="0" sz="1653" u="none" cap="none" strike="noStrike">
                <a:solidFill>
                  <a:schemeClr val="dk1"/>
                </a:solidFill>
                <a:latin typeface="Calibri"/>
                <a:ea typeface="Calibri"/>
                <a:cs typeface="Calibri"/>
                <a:sym typeface="Calibri"/>
              </a:defRPr>
            </a:lvl3pPr>
            <a:lvl4pPr indent="-323088" lvl="3" marL="1828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4pPr>
            <a:lvl5pPr indent="-323088" lvl="4" marL="22860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5pPr>
            <a:lvl6pPr indent="-323088" lvl="5" marL="27432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6pPr>
            <a:lvl7pPr indent="-323088" lvl="6" marL="32004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7pPr>
            <a:lvl8pPr indent="-323088" lvl="7" marL="36576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8pPr>
            <a:lvl9pPr indent="-323088" lvl="8" marL="4114800" marR="0" rtl="0" algn="l">
              <a:lnSpc>
                <a:spcPct val="90000"/>
              </a:lnSpc>
              <a:spcBef>
                <a:spcPts val="413"/>
              </a:spcBef>
              <a:spcAft>
                <a:spcPts val="0"/>
              </a:spcAft>
              <a:buClr>
                <a:schemeClr val="dk1"/>
              </a:buClr>
              <a:buSzPts val="1488"/>
              <a:buFont typeface="Arial"/>
              <a:buChar char="•"/>
              <a:defRPr b="0" i="0" sz="1488"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519728" y="9909729"/>
            <a:ext cx="1700927" cy="5692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92"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2504143" y="9909729"/>
            <a:ext cx="2551390" cy="56924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92"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5339020" y="9909729"/>
            <a:ext cx="1700927" cy="56924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92" u="none" cap="none" strike="noStrike">
                <a:solidFill>
                  <a:srgbClr val="888888"/>
                </a:solidFill>
                <a:latin typeface="Calibri"/>
                <a:ea typeface="Calibri"/>
                <a:cs typeface="Calibri"/>
                <a:sym typeface="Calibri"/>
              </a:defRPr>
            </a:lvl1pPr>
            <a:lvl2pPr indent="0" lvl="1" marL="0" marR="0" rtl="0" algn="r">
              <a:spcBef>
                <a:spcPts val="0"/>
              </a:spcBef>
              <a:buNone/>
              <a:defRPr b="0" i="0" sz="992" u="none" cap="none" strike="noStrike">
                <a:solidFill>
                  <a:srgbClr val="888888"/>
                </a:solidFill>
                <a:latin typeface="Calibri"/>
                <a:ea typeface="Calibri"/>
                <a:cs typeface="Calibri"/>
                <a:sym typeface="Calibri"/>
              </a:defRPr>
            </a:lvl2pPr>
            <a:lvl3pPr indent="0" lvl="2" marL="0" marR="0" rtl="0" algn="r">
              <a:spcBef>
                <a:spcPts val="0"/>
              </a:spcBef>
              <a:buNone/>
              <a:defRPr b="0" i="0" sz="992" u="none" cap="none" strike="noStrike">
                <a:solidFill>
                  <a:srgbClr val="888888"/>
                </a:solidFill>
                <a:latin typeface="Calibri"/>
                <a:ea typeface="Calibri"/>
                <a:cs typeface="Calibri"/>
                <a:sym typeface="Calibri"/>
              </a:defRPr>
            </a:lvl3pPr>
            <a:lvl4pPr indent="0" lvl="3" marL="0" marR="0" rtl="0" algn="r">
              <a:spcBef>
                <a:spcPts val="0"/>
              </a:spcBef>
              <a:buNone/>
              <a:defRPr b="0" i="0" sz="992" u="none" cap="none" strike="noStrike">
                <a:solidFill>
                  <a:srgbClr val="888888"/>
                </a:solidFill>
                <a:latin typeface="Calibri"/>
                <a:ea typeface="Calibri"/>
                <a:cs typeface="Calibri"/>
                <a:sym typeface="Calibri"/>
              </a:defRPr>
            </a:lvl4pPr>
            <a:lvl5pPr indent="0" lvl="4" marL="0" marR="0" rtl="0" algn="r">
              <a:spcBef>
                <a:spcPts val="0"/>
              </a:spcBef>
              <a:buNone/>
              <a:defRPr b="0" i="0" sz="992" u="none" cap="none" strike="noStrike">
                <a:solidFill>
                  <a:srgbClr val="888888"/>
                </a:solidFill>
                <a:latin typeface="Calibri"/>
                <a:ea typeface="Calibri"/>
                <a:cs typeface="Calibri"/>
                <a:sym typeface="Calibri"/>
              </a:defRPr>
            </a:lvl5pPr>
            <a:lvl6pPr indent="0" lvl="5" marL="0" marR="0" rtl="0" algn="r">
              <a:spcBef>
                <a:spcPts val="0"/>
              </a:spcBef>
              <a:buNone/>
              <a:defRPr b="0" i="0" sz="992" u="none" cap="none" strike="noStrike">
                <a:solidFill>
                  <a:srgbClr val="888888"/>
                </a:solidFill>
                <a:latin typeface="Calibri"/>
                <a:ea typeface="Calibri"/>
                <a:cs typeface="Calibri"/>
                <a:sym typeface="Calibri"/>
              </a:defRPr>
            </a:lvl6pPr>
            <a:lvl7pPr indent="0" lvl="6" marL="0" marR="0" rtl="0" algn="r">
              <a:spcBef>
                <a:spcPts val="0"/>
              </a:spcBef>
              <a:buNone/>
              <a:defRPr b="0" i="0" sz="992" u="none" cap="none" strike="noStrike">
                <a:solidFill>
                  <a:srgbClr val="888888"/>
                </a:solidFill>
                <a:latin typeface="Calibri"/>
                <a:ea typeface="Calibri"/>
                <a:cs typeface="Calibri"/>
                <a:sym typeface="Calibri"/>
              </a:defRPr>
            </a:lvl7pPr>
            <a:lvl8pPr indent="0" lvl="7" marL="0" marR="0" rtl="0" algn="r">
              <a:spcBef>
                <a:spcPts val="0"/>
              </a:spcBef>
              <a:buNone/>
              <a:defRPr b="0" i="0" sz="992" u="none" cap="none" strike="noStrike">
                <a:solidFill>
                  <a:srgbClr val="888888"/>
                </a:solidFill>
                <a:latin typeface="Calibri"/>
                <a:ea typeface="Calibri"/>
                <a:cs typeface="Calibri"/>
                <a:sym typeface="Calibri"/>
              </a:defRPr>
            </a:lvl8pPr>
            <a:lvl9pPr indent="0" lvl="8" marL="0" marR="0" rtl="0" algn="r">
              <a:spcBef>
                <a:spcPts val="0"/>
              </a:spcBef>
              <a:buNone/>
              <a:defRPr b="0" i="0" sz="992"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16.png"/><Relationship Id="rId7"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5.jpg"/><Relationship Id="rId4" Type="http://schemas.openxmlformats.org/officeDocument/2006/relationships/image" Target="../media/image29.jp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3.jpg"/><Relationship Id="rId4" Type="http://schemas.openxmlformats.org/officeDocument/2006/relationships/image" Target="../media/image42.jpg"/><Relationship Id="rId5"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3.jpg"/><Relationship Id="rId4" Type="http://schemas.openxmlformats.org/officeDocument/2006/relationships/image" Target="../media/image37.jpg"/><Relationship Id="rId5"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3.jpg"/><Relationship Id="rId4" Type="http://schemas.openxmlformats.org/officeDocument/2006/relationships/image" Target="../media/image37.jpg"/><Relationship Id="rId5"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image" Target="../media/image37.jpg"/><Relationship Id="rId5"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jpg"/><Relationship Id="rId4" Type="http://schemas.openxmlformats.org/officeDocument/2006/relationships/image" Target="../media/image37.jpg"/><Relationship Id="rId5"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jpg"/><Relationship Id="rId4" Type="http://schemas.openxmlformats.org/officeDocument/2006/relationships/image" Target="../media/image37.jpg"/><Relationship Id="rId5"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jpg"/><Relationship Id="rId4" Type="http://schemas.openxmlformats.org/officeDocument/2006/relationships/image" Target="../media/image37.jpg"/><Relationship Id="rId5"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jp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6.jpg"/><Relationship Id="rId5"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1.png"/><Relationship Id="rId5" Type="http://schemas.openxmlformats.org/officeDocument/2006/relationships/image" Target="../media/image10.jpg"/><Relationship Id="rId6" Type="http://schemas.openxmlformats.org/officeDocument/2006/relationships/image" Target="../media/image8.jpg"/><Relationship Id="rId7" Type="http://schemas.openxmlformats.org/officeDocument/2006/relationships/image" Target="../media/image5.jpg"/><Relationship Id="rId8"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2.jpg"/><Relationship Id="rId5" Type="http://schemas.openxmlformats.org/officeDocument/2006/relationships/image" Target="../media/image11.jpg"/><Relationship Id="rId6" Type="http://schemas.openxmlformats.org/officeDocument/2006/relationships/image" Target="../media/image3.jpg"/><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20.jpg"/><Relationship Id="rId11" Type="http://schemas.openxmlformats.org/officeDocument/2006/relationships/image" Target="../media/image27.jpg"/><Relationship Id="rId10" Type="http://schemas.openxmlformats.org/officeDocument/2006/relationships/image" Target="../media/image23.jpg"/><Relationship Id="rId9" Type="http://schemas.openxmlformats.org/officeDocument/2006/relationships/image" Target="../media/image24.jpg"/><Relationship Id="rId5" Type="http://schemas.openxmlformats.org/officeDocument/2006/relationships/image" Target="../media/image19.jpg"/><Relationship Id="rId6" Type="http://schemas.openxmlformats.org/officeDocument/2006/relationships/image" Target="../media/image25.jpg"/><Relationship Id="rId7" Type="http://schemas.openxmlformats.org/officeDocument/2006/relationships/image" Target="../media/image28.jpg"/><Relationship Id="rId8" Type="http://schemas.openxmlformats.org/officeDocument/2006/relationships/image" Target="../media/image2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jpg"/><Relationship Id="rId4" Type="http://schemas.openxmlformats.org/officeDocument/2006/relationships/image" Target="../media/image17.jpg"/><Relationship Id="rId10" Type="http://schemas.openxmlformats.org/officeDocument/2006/relationships/image" Target="../media/image30.jpg"/><Relationship Id="rId9" Type="http://schemas.openxmlformats.org/officeDocument/2006/relationships/image" Target="../media/image1.png"/><Relationship Id="rId5" Type="http://schemas.openxmlformats.org/officeDocument/2006/relationships/image" Target="../media/image29.jpg"/><Relationship Id="rId6" Type="http://schemas.openxmlformats.org/officeDocument/2006/relationships/image" Target="../media/image27.jpg"/><Relationship Id="rId7" Type="http://schemas.openxmlformats.org/officeDocument/2006/relationships/image" Target="../media/image24.jpg"/><Relationship Id="rId8"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17.jpg"/><Relationship Id="rId11" Type="http://schemas.openxmlformats.org/officeDocument/2006/relationships/image" Target="../media/image27.jpg"/><Relationship Id="rId10" Type="http://schemas.openxmlformats.org/officeDocument/2006/relationships/image" Target="../media/image36.png"/><Relationship Id="rId9" Type="http://schemas.openxmlformats.org/officeDocument/2006/relationships/image" Target="../media/image28.jpg"/><Relationship Id="rId5" Type="http://schemas.openxmlformats.org/officeDocument/2006/relationships/image" Target="../media/image24.jpg"/><Relationship Id="rId6" Type="http://schemas.openxmlformats.org/officeDocument/2006/relationships/image" Target="../media/image29.jpg"/><Relationship Id="rId7" Type="http://schemas.openxmlformats.org/officeDocument/2006/relationships/image" Target="../media/image1.png"/><Relationship Id="rId8"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A group of people in a room&#10;&#10;Description automatically generated" id="89" name="Google Shape;89;p1"/>
          <p:cNvPicPr preferRelativeResize="0"/>
          <p:nvPr/>
        </p:nvPicPr>
        <p:blipFill rotWithShape="1">
          <a:blip r:embed="rId3">
            <a:alphaModFix/>
          </a:blip>
          <a:srcRect b="0" l="0" r="0" t="0"/>
          <a:stretch/>
        </p:blipFill>
        <p:spPr>
          <a:xfrm>
            <a:off x="22749" y="0"/>
            <a:ext cx="7514178" cy="10691815"/>
          </a:xfrm>
          <a:prstGeom prst="rect">
            <a:avLst/>
          </a:prstGeom>
          <a:noFill/>
          <a:ln>
            <a:noFill/>
          </a:ln>
        </p:spPr>
      </p:pic>
      <p:sp>
        <p:nvSpPr>
          <p:cNvPr id="90" name="Google Shape;90;p1"/>
          <p:cNvSpPr txBox="1"/>
          <p:nvPr/>
        </p:nvSpPr>
        <p:spPr>
          <a:xfrm>
            <a:off x="323850" y="522517"/>
            <a:ext cx="6912000" cy="1877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4400" u="none" cap="none" strike="noStrike">
                <a:solidFill>
                  <a:srgbClr val="1C2E6B"/>
                </a:solidFill>
                <a:latin typeface="Calibri"/>
                <a:ea typeface="Calibri"/>
                <a:cs typeface="Calibri"/>
                <a:sym typeface="Calibri"/>
              </a:rPr>
              <a:t>COVID-19: </a:t>
            </a:r>
            <a:endParaRPr/>
          </a:p>
          <a:p>
            <a:pPr indent="0" lvl="0" marL="0" marR="0" rtl="0" algn="ctr">
              <a:spcBef>
                <a:spcPts val="0"/>
              </a:spcBef>
              <a:spcAft>
                <a:spcPts val="0"/>
              </a:spcAft>
              <a:buNone/>
            </a:pPr>
            <a:r>
              <a:rPr b="1" i="0" lang="en-GB" sz="3600" u="none" cap="none" strike="noStrike">
                <a:solidFill>
                  <a:srgbClr val="1C2E6B"/>
                </a:solidFill>
                <a:latin typeface="Calibri"/>
                <a:ea typeface="Calibri"/>
                <a:cs typeface="Calibri"/>
                <a:sym typeface="Calibri"/>
              </a:rPr>
              <a:t>Information for Pacific People with Disabilities and their families</a:t>
            </a:r>
            <a:endParaRPr b="0" i="0" sz="3600" u="none" cap="none" strike="noStrike">
              <a:solidFill>
                <a:srgbClr val="1C2E6B"/>
              </a:solidFill>
              <a:latin typeface="Calibri"/>
              <a:ea typeface="Calibri"/>
              <a:cs typeface="Calibri"/>
              <a:sym typeface="Calibri"/>
            </a:endParaRPr>
          </a:p>
        </p:txBody>
      </p:sp>
      <p:sp>
        <p:nvSpPr>
          <p:cNvPr id="91" name="Google Shape;91;p1"/>
          <p:cNvSpPr txBox="1"/>
          <p:nvPr/>
        </p:nvSpPr>
        <p:spPr>
          <a:xfrm>
            <a:off x="-6588125" y="8233645"/>
            <a:ext cx="69119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800" u="none" cap="small" strike="noStrike">
                <a:solidFill>
                  <a:schemeClr val="dk1"/>
                </a:solidFill>
                <a:latin typeface="Calibri"/>
                <a:ea typeface="Calibri"/>
                <a:cs typeface="Calibri"/>
                <a:sym typeface="Calibri"/>
              </a:rPr>
              <a:t>PACIFIC DISABILITY FORUM</a:t>
            </a:r>
            <a:endParaRPr b="1"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Kadavu House, Suva</a:t>
            </a:r>
            <a:endParaRPr/>
          </a:p>
        </p:txBody>
      </p:sp>
      <p:sp>
        <p:nvSpPr>
          <p:cNvPr id="92" name="Google Shape;92;p1"/>
          <p:cNvSpPr txBox="1"/>
          <p:nvPr/>
        </p:nvSpPr>
        <p:spPr>
          <a:xfrm>
            <a:off x="499950" y="8776900"/>
            <a:ext cx="6559800" cy="1593300"/>
          </a:xfrm>
          <a:prstGeom prst="rect">
            <a:avLst/>
          </a:prstGeom>
          <a:solidFill>
            <a:schemeClr val="lt1">
              <a:alpha val="26666"/>
            </a:schemeClr>
          </a:solidFill>
          <a:ln cap="flat" cmpd="sng" w="9525">
            <a:solidFill>
              <a:srgbClr val="1C2E6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Calibri"/>
                <a:ea typeface="Calibri"/>
                <a:cs typeface="Calibri"/>
                <a:sym typeface="Calibri"/>
              </a:rPr>
              <a:t>What you and your family need to know to stay safe and healthy</a:t>
            </a:r>
            <a:endParaRPr b="1"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Currently the world is struggling with a global pandemic of COVID-19. Everyone is at risk of catching this infectious disease, but people with disabilities are often at higher risk. For some people with disabilities this is because of underlying health conditions or inability to practice the protective behaviours, like physical distancing. </a:t>
            </a:r>
            <a:endParaRPr>
              <a:solidFill>
                <a:schemeClr val="dk1"/>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p:txBody>
      </p:sp>
      <p:pic>
        <p:nvPicPr>
          <p:cNvPr descr="Text&#10;&#10;Description automatically generated" id="93" name="Google Shape;93;p1"/>
          <p:cNvPicPr preferRelativeResize="0"/>
          <p:nvPr/>
        </p:nvPicPr>
        <p:blipFill rotWithShape="1">
          <a:blip r:embed="rId4">
            <a:alphaModFix/>
          </a:blip>
          <a:srcRect b="0" l="0" r="0" t="0"/>
          <a:stretch/>
        </p:blipFill>
        <p:spPr>
          <a:xfrm>
            <a:off x="4098250" y="7792500"/>
            <a:ext cx="1346307" cy="646324"/>
          </a:xfrm>
          <a:prstGeom prst="rect">
            <a:avLst/>
          </a:prstGeom>
          <a:noFill/>
          <a:ln>
            <a:noFill/>
          </a:ln>
        </p:spPr>
      </p:pic>
      <p:pic>
        <p:nvPicPr>
          <p:cNvPr id="94" name="Google Shape;94;p1"/>
          <p:cNvPicPr preferRelativeResize="0"/>
          <p:nvPr/>
        </p:nvPicPr>
        <p:blipFill>
          <a:blip r:embed="rId5">
            <a:alphaModFix/>
          </a:blip>
          <a:stretch>
            <a:fillRect/>
          </a:stretch>
        </p:blipFill>
        <p:spPr>
          <a:xfrm>
            <a:off x="2267550" y="7686075"/>
            <a:ext cx="1647530" cy="852378"/>
          </a:xfrm>
          <a:prstGeom prst="rect">
            <a:avLst/>
          </a:prstGeom>
          <a:noFill/>
          <a:ln>
            <a:noFill/>
          </a:ln>
        </p:spPr>
      </p:pic>
      <p:pic>
        <p:nvPicPr>
          <p:cNvPr id="95" name="Google Shape;95;p1"/>
          <p:cNvPicPr preferRelativeResize="0"/>
          <p:nvPr/>
        </p:nvPicPr>
        <p:blipFill>
          <a:blip r:embed="rId6">
            <a:alphaModFix/>
          </a:blip>
          <a:stretch>
            <a:fillRect/>
          </a:stretch>
        </p:blipFill>
        <p:spPr>
          <a:xfrm>
            <a:off x="-7961773" y="13"/>
            <a:ext cx="7511870" cy="10691799"/>
          </a:xfrm>
          <a:prstGeom prst="rect">
            <a:avLst/>
          </a:prstGeom>
          <a:noFill/>
          <a:ln>
            <a:noFill/>
          </a:ln>
        </p:spPr>
      </p:pic>
      <p:pic>
        <p:nvPicPr>
          <p:cNvPr id="96" name="Google Shape;96;p1"/>
          <p:cNvPicPr preferRelativeResize="0"/>
          <p:nvPr/>
        </p:nvPicPr>
        <p:blipFill>
          <a:blip r:embed="rId7">
            <a:alphaModFix/>
          </a:blip>
          <a:stretch>
            <a:fillRect/>
          </a:stretch>
        </p:blipFill>
        <p:spPr>
          <a:xfrm>
            <a:off x="22750" y="-1"/>
            <a:ext cx="7511875" cy="106826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0"/>
          <p:cNvSpPr txBox="1"/>
          <p:nvPr/>
        </p:nvSpPr>
        <p:spPr>
          <a:xfrm>
            <a:off x="358775" y="4057862"/>
            <a:ext cx="6877050" cy="418576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5A7302"/>
                </a:solidFill>
                <a:latin typeface="Calibri"/>
                <a:ea typeface="Calibri"/>
                <a:cs typeface="Calibri"/>
                <a:sym typeface="Calibri"/>
              </a:rPr>
              <a:t>How to respond if you suspect you may have COVID-19?</a:t>
            </a:r>
            <a:endParaRPr sz="18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If you have any of these symptoms, keep yourself away from others and immediately contact </a:t>
            </a:r>
            <a:r>
              <a:rPr b="1" lang="en-GB" sz="1400">
                <a:solidFill>
                  <a:schemeClr val="dk1"/>
                </a:solidFill>
                <a:highlight>
                  <a:srgbClr val="FFFF00"/>
                </a:highlight>
                <a:latin typeface="Calibri"/>
                <a:ea typeface="Calibri"/>
                <a:cs typeface="Calibri"/>
                <a:sym typeface="Calibri"/>
              </a:rPr>
              <a:t>&lt;insert COVID reporting line&gt;</a:t>
            </a:r>
            <a:r>
              <a:rPr b="1" lang="en-GB" sz="1400">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or visit your local fever clinic/health facility.</a:t>
            </a:r>
            <a:endParaRPr/>
          </a:p>
          <a:p>
            <a:pPr indent="0" lvl="0" marL="457200" marR="0" rtl="0" algn="l">
              <a:spcBef>
                <a:spcPts val="0"/>
              </a:spcBef>
              <a:spcAft>
                <a:spcPts val="0"/>
              </a:spcAft>
              <a:buNone/>
            </a:pPr>
            <a:r>
              <a:t/>
            </a:r>
            <a:endParaRPr/>
          </a:p>
          <a:p>
            <a:pPr indent="-285750" lvl="0" marL="285750" marR="0" rtl="0" algn="l">
              <a:spcBef>
                <a:spcPts val="0"/>
              </a:spcBef>
              <a:spcAft>
                <a:spcPts val="0"/>
              </a:spcAft>
              <a:buClr>
                <a:schemeClr val="dk1"/>
              </a:buClr>
              <a:buSzPts val="1400"/>
              <a:buFont typeface="Arial"/>
              <a:buChar char="•"/>
            </a:pPr>
            <a:r>
              <a:rPr lang="en-GB">
                <a:solidFill>
                  <a:schemeClr val="dk1"/>
                </a:solidFill>
                <a:latin typeface="Calibri"/>
                <a:ea typeface="Calibri"/>
                <a:cs typeface="Calibri"/>
                <a:sym typeface="Calibri"/>
              </a:rPr>
              <a:t>If you rely on a guide/assistant, and if possible, wear a face mask, wash your hands  and keep your distance from others while waiting for medical help.</a:t>
            </a:r>
            <a:endParaRPr>
              <a:solidFill>
                <a:schemeClr val="dk1"/>
              </a:solidFill>
              <a:latin typeface="Calibri"/>
              <a:ea typeface="Calibri"/>
              <a:cs typeface="Calibri"/>
              <a:sym typeface="Calibri"/>
            </a:endParaRPr>
          </a:p>
          <a:p>
            <a:pPr indent="0" lvl="1" marL="0" marR="0" rtl="0" algn="l">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If you are feeling unwell, stay home. It’s very important you avoid other people and do not catch public transportation like the buses and taxis, as this can help prevent the virus spreading to others. </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If you are living in an extended family setting, you or your family may need to isolate in the home. </a:t>
            </a:r>
            <a:r>
              <a:rPr lang="en-GB">
                <a:solidFill>
                  <a:schemeClr val="dk1"/>
                </a:solidFill>
                <a:latin typeface="Calibri"/>
                <a:ea typeface="Calibri"/>
                <a:cs typeface="Calibri"/>
                <a:sym typeface="Calibri"/>
              </a:rPr>
              <a:t>See if there is a room or place </a:t>
            </a:r>
            <a:r>
              <a:rPr lang="en-GB" sz="1400">
                <a:solidFill>
                  <a:schemeClr val="dk1"/>
                </a:solidFill>
                <a:latin typeface="Calibri"/>
                <a:ea typeface="Calibri"/>
                <a:cs typeface="Calibri"/>
                <a:sym typeface="Calibri"/>
              </a:rPr>
              <a:t>where only those acting as personal assistants can come into close contact with the person with disability.</a:t>
            </a:r>
            <a:endParaRPr/>
          </a:p>
        </p:txBody>
      </p:sp>
      <p:pic>
        <p:nvPicPr>
          <p:cNvPr descr="A close up&#10;&#10;Description automatically generated" id="233" name="Google Shape;233;p10"/>
          <p:cNvPicPr preferRelativeResize="0"/>
          <p:nvPr/>
        </p:nvPicPr>
        <p:blipFill rotWithShape="1">
          <a:blip r:embed="rId3">
            <a:alphaModFix/>
          </a:blip>
          <a:srcRect b="0" l="0" r="0" t="0"/>
          <a:stretch/>
        </p:blipFill>
        <p:spPr>
          <a:xfrm>
            <a:off x="1029100" y="1403459"/>
            <a:ext cx="2268539" cy="2268539"/>
          </a:xfrm>
          <a:prstGeom prst="rect">
            <a:avLst/>
          </a:prstGeom>
          <a:noFill/>
          <a:ln>
            <a:noFill/>
          </a:ln>
        </p:spPr>
      </p:pic>
      <p:pic>
        <p:nvPicPr>
          <p:cNvPr descr="A close up of a logo&#10;&#10;Description automatically generated" id="234" name="Google Shape;234;p10"/>
          <p:cNvPicPr preferRelativeResize="0"/>
          <p:nvPr/>
        </p:nvPicPr>
        <p:blipFill rotWithShape="1">
          <a:blip r:embed="rId4">
            <a:alphaModFix/>
          </a:blip>
          <a:srcRect b="0" l="0" r="0" t="0"/>
          <a:stretch/>
        </p:blipFill>
        <p:spPr>
          <a:xfrm>
            <a:off x="4217336" y="1366942"/>
            <a:ext cx="2305051" cy="2305051"/>
          </a:xfrm>
          <a:prstGeom prst="rect">
            <a:avLst/>
          </a:prstGeom>
          <a:noFill/>
          <a:ln>
            <a:noFill/>
          </a:ln>
        </p:spPr>
      </p:pic>
      <p:pic>
        <p:nvPicPr>
          <p:cNvPr id="235" name="Google Shape;235;p10"/>
          <p:cNvPicPr preferRelativeResize="0"/>
          <p:nvPr/>
        </p:nvPicPr>
        <p:blipFill>
          <a:blip r:embed="rId5">
            <a:alphaModFix/>
          </a:blip>
          <a:stretch>
            <a:fillRect/>
          </a:stretch>
        </p:blipFill>
        <p:spPr>
          <a:xfrm>
            <a:off x="0" y="-12"/>
            <a:ext cx="6086475" cy="981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txBox="1"/>
          <p:nvPr/>
        </p:nvSpPr>
        <p:spPr>
          <a:xfrm>
            <a:off x="341312" y="2547047"/>
            <a:ext cx="6877050" cy="82484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Many people are dealing with many new pressures as a result of the pandemic, including fear of becoming ill, loss of jobs, having to take care of other family members, and uncertainty for the future.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During this time, it is important that we continue to support one another and be aware of our own and others’ mental health.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Have a COVID-19 Household Action Plan.</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Talk to others about how you will keep each other safe and how you will manage if someone gets sick.</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Stay in contact regularly with friends and family (</a:t>
            </a:r>
            <a:r>
              <a:rPr lang="en-GB">
                <a:solidFill>
                  <a:schemeClr val="dk1"/>
                </a:solidFill>
                <a:latin typeface="Calibri"/>
                <a:ea typeface="Calibri"/>
                <a:cs typeface="Calibri"/>
                <a:sym typeface="Calibri"/>
              </a:rPr>
              <a:t>remotely,</a:t>
            </a:r>
            <a:r>
              <a:rPr lang="en-GB" sz="1400">
                <a:solidFill>
                  <a:schemeClr val="dk1"/>
                </a:solidFill>
                <a:latin typeface="Calibri"/>
                <a:ea typeface="Calibri"/>
                <a:cs typeface="Calibri"/>
                <a:sym typeface="Calibri"/>
              </a:rPr>
              <a:t> if possible).</a:t>
            </a:r>
            <a:endParaRPr sz="14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sz="18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a:solidFill>
                  <a:schemeClr val="dk1"/>
                </a:solidFill>
                <a:latin typeface="Calibri"/>
                <a:ea typeface="Calibri"/>
                <a:cs typeface="Calibri"/>
                <a:sym typeface="Calibri"/>
              </a:rPr>
              <a:t>There are lots of ways you can look after your wellbeing and it’s really important that you do. Here are some ideas of things you can do to help you feel good and keep connected.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latin typeface="Calibri"/>
              <a:ea typeface="Calibri"/>
              <a:cs typeface="Calibri"/>
              <a:sym typeface="Calibri"/>
            </a:endParaRPr>
          </a:p>
          <a:p>
            <a:pPr indent="-285750" lvl="0" marL="285750" rtl="0" algn="l">
              <a:spcBef>
                <a:spcPts val="0"/>
              </a:spcBef>
              <a:spcAft>
                <a:spcPts val="0"/>
              </a:spcAft>
              <a:buClr>
                <a:schemeClr val="dk1"/>
              </a:buClr>
              <a:buSzPts val="1400"/>
              <a:buChar char="•"/>
            </a:pPr>
            <a:r>
              <a:rPr lang="en-GB">
                <a:solidFill>
                  <a:schemeClr val="dk1"/>
                </a:solidFill>
                <a:latin typeface="Calibri"/>
                <a:ea typeface="Calibri"/>
                <a:cs typeface="Calibri"/>
                <a:sym typeface="Calibri"/>
              </a:rPr>
              <a:t>Keep to your routine as much as possible. </a:t>
            </a:r>
            <a:endParaRPr>
              <a:solidFill>
                <a:schemeClr val="dk1"/>
              </a:solidFill>
            </a:endParaRPr>
          </a:p>
          <a:p>
            <a:pPr indent="-285750" lvl="0" marL="285750" rtl="0" algn="l">
              <a:spcBef>
                <a:spcPts val="0"/>
              </a:spcBef>
              <a:spcAft>
                <a:spcPts val="0"/>
              </a:spcAft>
              <a:buClr>
                <a:schemeClr val="dk1"/>
              </a:buClr>
              <a:buSzPts val="1400"/>
              <a:buChar char="•"/>
            </a:pPr>
            <a:r>
              <a:rPr lang="en-GB">
                <a:solidFill>
                  <a:schemeClr val="dk1"/>
                </a:solidFill>
                <a:latin typeface="Calibri"/>
                <a:ea typeface="Calibri"/>
                <a:cs typeface="Calibri"/>
                <a:sym typeface="Calibri"/>
              </a:rPr>
              <a:t>Take care of your health. </a:t>
            </a:r>
            <a:endParaRPr>
              <a:solidFill>
                <a:schemeClr val="dk1"/>
              </a:solidFill>
            </a:endParaRPr>
          </a:p>
          <a:p>
            <a:pPr indent="-285750" lvl="0" marL="285750" rtl="0" algn="l">
              <a:spcBef>
                <a:spcPts val="0"/>
              </a:spcBef>
              <a:spcAft>
                <a:spcPts val="0"/>
              </a:spcAft>
              <a:buClr>
                <a:schemeClr val="dk1"/>
              </a:buClr>
              <a:buSzPts val="1400"/>
              <a:buChar char="•"/>
            </a:pPr>
            <a:r>
              <a:rPr lang="en-GB">
                <a:solidFill>
                  <a:schemeClr val="dk1"/>
                </a:solidFill>
                <a:latin typeface="Calibri"/>
                <a:ea typeface="Calibri"/>
                <a:cs typeface="Calibri"/>
                <a:sym typeface="Calibri"/>
              </a:rPr>
              <a:t>Do things that you enjoy.</a:t>
            </a:r>
            <a:endParaRPr>
              <a:solidFill>
                <a:schemeClr val="dk1"/>
              </a:solidFill>
            </a:endParaRPr>
          </a:p>
          <a:p>
            <a:pPr indent="-285750" lvl="0" marL="285750" rtl="0" algn="l">
              <a:spcBef>
                <a:spcPts val="0"/>
              </a:spcBef>
              <a:spcAft>
                <a:spcPts val="0"/>
              </a:spcAft>
              <a:buClr>
                <a:schemeClr val="dk1"/>
              </a:buClr>
              <a:buSzPts val="1400"/>
              <a:buChar char="•"/>
            </a:pPr>
            <a:r>
              <a:rPr lang="en-GB">
                <a:solidFill>
                  <a:schemeClr val="dk1"/>
                </a:solidFill>
                <a:latin typeface="Calibri"/>
                <a:ea typeface="Calibri"/>
                <a:cs typeface="Calibri"/>
                <a:sym typeface="Calibri"/>
              </a:rPr>
              <a:t>Try not to watch too much news.</a:t>
            </a:r>
            <a:endParaRPr>
              <a:solidFill>
                <a:schemeClr val="dk1"/>
              </a:solidFill>
            </a:endParaRPr>
          </a:p>
          <a:p>
            <a:pPr indent="-285750" lvl="0" marL="285750" rtl="0" algn="l">
              <a:spcBef>
                <a:spcPts val="0"/>
              </a:spcBef>
              <a:spcAft>
                <a:spcPts val="0"/>
              </a:spcAft>
              <a:buClr>
                <a:schemeClr val="dk1"/>
              </a:buClr>
              <a:buSzPts val="1400"/>
              <a:buChar char="•"/>
            </a:pPr>
            <a:r>
              <a:rPr lang="en-GB">
                <a:solidFill>
                  <a:schemeClr val="dk1"/>
                </a:solidFill>
                <a:latin typeface="Calibri"/>
                <a:ea typeface="Calibri"/>
                <a:cs typeface="Calibri"/>
                <a:sym typeface="Calibri"/>
              </a:rPr>
              <a:t>Ask if you need help.</a:t>
            </a:r>
            <a:r>
              <a:rPr lang="en-GB" sz="14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600">
                <a:solidFill>
                  <a:srgbClr val="5A7302"/>
                </a:solidFill>
                <a:latin typeface="Calibri"/>
                <a:ea typeface="Calibri"/>
                <a:cs typeface="Calibri"/>
                <a:sym typeface="Calibri"/>
              </a:rPr>
              <a:t>What does it mean for me, as a person with a disability?</a:t>
            </a:r>
            <a:endParaRPr b="1" sz="1600">
              <a:solidFill>
                <a:srgbClr val="5A7302"/>
              </a:solidFill>
              <a:latin typeface="Calibri"/>
              <a:ea typeface="Calibri"/>
              <a:cs typeface="Calibri"/>
              <a:sym typeface="Calibri"/>
            </a:endParaRPr>
          </a:p>
          <a:p>
            <a:pPr indent="0" lvl="0" marL="0" marR="0" rtl="0" algn="l">
              <a:spcBef>
                <a:spcPts val="0"/>
              </a:spcBef>
              <a:spcAft>
                <a:spcPts val="0"/>
              </a:spcAft>
              <a:buNone/>
            </a:pPr>
            <a:r>
              <a:t/>
            </a:r>
            <a:endParaRPr b="1">
              <a:solidFill>
                <a:srgbClr val="5A7302"/>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It may mean that your care provider/ friends / family may not be able to visit you, depending on advice from the government, and if they do visit you, they may need to be distanced, and do things differently to reduce the risk of you getting COVID-19. </a:t>
            </a:r>
            <a:endParaRPr sz="14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9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It will </a:t>
            </a:r>
            <a:r>
              <a:rPr lang="en-GB">
                <a:solidFill>
                  <a:schemeClr val="dk1"/>
                </a:solidFill>
                <a:latin typeface="Calibri"/>
                <a:ea typeface="Calibri"/>
                <a:cs typeface="Calibri"/>
                <a:sym typeface="Calibri"/>
              </a:rPr>
              <a:t>need to adopt the personal protective measures, including regularly</a:t>
            </a:r>
            <a:r>
              <a:rPr lang="en-GB" sz="1400">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cleaning of your </a:t>
            </a:r>
            <a:r>
              <a:rPr lang="en-GB" sz="1400">
                <a:solidFill>
                  <a:schemeClr val="dk1"/>
                </a:solidFill>
                <a:latin typeface="Calibri"/>
                <a:ea typeface="Calibri"/>
                <a:cs typeface="Calibri"/>
                <a:sym typeface="Calibri"/>
              </a:rPr>
              <a:t>hands</a:t>
            </a:r>
            <a:r>
              <a:rPr lang="en-GB">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and wiping down frequently touched surfaces like your mobility devices</a:t>
            </a:r>
            <a:r>
              <a:rPr lang="en-GB">
                <a:solidFill>
                  <a:schemeClr val="dk1"/>
                </a:solidFill>
                <a:latin typeface="Calibri"/>
                <a:ea typeface="Calibri"/>
                <a:cs typeface="Calibri"/>
                <a:sym typeface="Calibri"/>
              </a:rPr>
              <a:t>, mobile phone and other. </a:t>
            </a:r>
            <a:r>
              <a:rPr lang="en-GB" sz="1400">
                <a:solidFill>
                  <a:schemeClr val="dk1"/>
                </a:solidFill>
                <a:latin typeface="Calibri"/>
                <a:ea typeface="Calibri"/>
                <a:cs typeface="Calibri"/>
                <a:sym typeface="Calibri"/>
              </a:rPr>
              <a:t>.</a:t>
            </a:r>
            <a:endParaRPr sz="14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9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You may have to change your schedule and avoid going out as much as you used to.</a:t>
            </a:r>
            <a:endParaRPr sz="14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9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Schedule regular video calls or calls with your doctor/counsellor/service provider and </a:t>
            </a:r>
            <a:r>
              <a:rPr lang="en-GB">
                <a:solidFill>
                  <a:schemeClr val="dk1"/>
                </a:solidFill>
                <a:latin typeface="Calibri"/>
                <a:ea typeface="Calibri"/>
                <a:cs typeface="Calibri"/>
                <a:sym typeface="Calibri"/>
              </a:rPr>
              <a:t>friends </a:t>
            </a:r>
            <a:r>
              <a:rPr lang="en-GB" sz="1400">
                <a:solidFill>
                  <a:schemeClr val="dk1"/>
                </a:solidFill>
                <a:latin typeface="Calibri"/>
                <a:ea typeface="Calibri"/>
                <a:cs typeface="Calibri"/>
                <a:sym typeface="Calibri"/>
              </a:rPr>
              <a:t>with disabilities.</a:t>
            </a:r>
            <a:endParaRPr sz="14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9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Look for other ways to remain active and healthy, both mentally and physically.</a:t>
            </a:r>
            <a:endParaRPr/>
          </a:p>
          <a:p>
            <a:pPr indent="0" lvl="0" marL="0" marR="0" rtl="0" algn="l">
              <a:spcBef>
                <a:spcPts val="0"/>
              </a:spcBef>
              <a:spcAft>
                <a:spcPts val="0"/>
              </a:spcAft>
              <a:buNone/>
            </a:pPr>
            <a:r>
              <a:rPr b="1" lang="en-GB"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a:p>
        </p:txBody>
      </p:sp>
      <p:pic>
        <p:nvPicPr>
          <p:cNvPr descr="A picture containing drawing&#10;&#10;Description automatically generated" id="241" name="Google Shape;241;p11"/>
          <p:cNvPicPr preferRelativeResize="0"/>
          <p:nvPr/>
        </p:nvPicPr>
        <p:blipFill rotWithShape="1">
          <a:blip r:embed="rId3">
            <a:alphaModFix/>
          </a:blip>
          <a:srcRect b="0" l="0" r="0" t="0"/>
          <a:stretch/>
        </p:blipFill>
        <p:spPr>
          <a:xfrm>
            <a:off x="3648576" y="1025525"/>
            <a:ext cx="3911099" cy="1426401"/>
          </a:xfrm>
          <a:prstGeom prst="rect">
            <a:avLst/>
          </a:prstGeom>
          <a:noFill/>
          <a:ln>
            <a:noFill/>
          </a:ln>
        </p:spPr>
      </p:pic>
      <p:sp>
        <p:nvSpPr>
          <p:cNvPr id="242" name="Google Shape;242;p11"/>
          <p:cNvSpPr txBox="1"/>
          <p:nvPr/>
        </p:nvSpPr>
        <p:spPr>
          <a:xfrm>
            <a:off x="341300" y="1411296"/>
            <a:ext cx="34212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5A7302"/>
                </a:solidFill>
                <a:latin typeface="Calibri"/>
                <a:ea typeface="Calibri"/>
                <a:cs typeface="Calibri"/>
                <a:sym typeface="Calibri"/>
              </a:rPr>
              <a:t>It’s normal to feel some stress and anxiety - how you can help lessen your anxiety</a:t>
            </a:r>
            <a:endParaRPr sz="1800">
              <a:solidFill>
                <a:srgbClr val="5A7302"/>
              </a:solidFill>
              <a:latin typeface="Calibri"/>
              <a:ea typeface="Calibri"/>
              <a:cs typeface="Calibri"/>
              <a:sym typeface="Calibri"/>
            </a:endParaRPr>
          </a:p>
        </p:txBody>
      </p:sp>
      <p:pic>
        <p:nvPicPr>
          <p:cNvPr id="243" name="Google Shape;243;p11"/>
          <p:cNvPicPr preferRelativeResize="0"/>
          <p:nvPr/>
        </p:nvPicPr>
        <p:blipFill>
          <a:blip r:embed="rId4">
            <a:alphaModFix/>
          </a:blip>
          <a:stretch>
            <a:fillRect/>
          </a:stretch>
        </p:blipFill>
        <p:spPr>
          <a:xfrm>
            <a:off x="0" y="-12"/>
            <a:ext cx="6086475" cy="981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Shape, rectangle&#10;&#10;Description automatically generated" id="248" name="Google Shape;248;p12"/>
          <p:cNvPicPr preferRelativeResize="0"/>
          <p:nvPr/>
        </p:nvPicPr>
        <p:blipFill rotWithShape="1">
          <a:blip r:embed="rId3">
            <a:alphaModFix/>
          </a:blip>
          <a:srcRect b="0" l="0" r="0" t="0"/>
          <a:stretch/>
        </p:blipFill>
        <p:spPr>
          <a:xfrm>
            <a:off x="-2" y="-4698"/>
            <a:ext cx="7559675" cy="1711143"/>
          </a:xfrm>
          <a:prstGeom prst="rect">
            <a:avLst/>
          </a:prstGeom>
          <a:noFill/>
          <a:ln>
            <a:noFill/>
          </a:ln>
        </p:spPr>
      </p:pic>
      <p:sp>
        <p:nvSpPr>
          <p:cNvPr id="249" name="Google Shape;249;p12"/>
          <p:cNvSpPr txBox="1"/>
          <p:nvPr/>
        </p:nvSpPr>
        <p:spPr>
          <a:xfrm>
            <a:off x="341325" y="1522821"/>
            <a:ext cx="6877200" cy="160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It is important that we prepare now for COVID-19 because if there are cases in the country, it could spread very quickly and affect many </a:t>
            </a:r>
            <a:r>
              <a:rPr lang="en-GB">
                <a:solidFill>
                  <a:schemeClr val="dk1"/>
                </a:solidFill>
                <a:latin typeface="Calibri"/>
                <a:ea typeface="Calibri"/>
                <a:cs typeface="Calibri"/>
                <a:sym typeface="Calibri"/>
              </a:rPr>
              <a:t>people.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If </a:t>
            </a:r>
            <a:r>
              <a:rPr lang="en-GB">
                <a:solidFill>
                  <a:schemeClr val="dk1"/>
                </a:solidFill>
                <a:latin typeface="Calibri"/>
                <a:ea typeface="Calibri"/>
                <a:cs typeface="Calibri"/>
                <a:sym typeface="Calibri"/>
              </a:rPr>
              <a:t>lockdowns</a:t>
            </a:r>
            <a:r>
              <a:rPr lang="en-GB" sz="1400">
                <a:solidFill>
                  <a:schemeClr val="dk1"/>
                </a:solidFill>
                <a:latin typeface="Calibri"/>
                <a:ea typeface="Calibri"/>
                <a:cs typeface="Calibri"/>
                <a:sym typeface="Calibri"/>
              </a:rPr>
              <a:t> and other restrictions are put in place to stop the spread, we need to ensure that communities - and you -  have plans in place to access critical supplies and resources.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To make sure that we are ready, let us draw up a COVID-19 </a:t>
            </a:r>
            <a:r>
              <a:rPr lang="en-GB">
                <a:solidFill>
                  <a:schemeClr val="dk1"/>
                </a:solidFill>
                <a:latin typeface="Calibri"/>
                <a:ea typeface="Calibri"/>
                <a:cs typeface="Calibri"/>
                <a:sym typeface="Calibri"/>
              </a:rPr>
              <a:t>Household </a:t>
            </a:r>
            <a:r>
              <a:rPr lang="en-GB" sz="1400">
                <a:solidFill>
                  <a:schemeClr val="dk1"/>
                </a:solidFill>
                <a:latin typeface="Calibri"/>
                <a:ea typeface="Calibri"/>
                <a:cs typeface="Calibri"/>
                <a:sym typeface="Calibri"/>
              </a:rPr>
              <a:t>Action Plan.</a:t>
            </a:r>
            <a:endParaRPr/>
          </a:p>
        </p:txBody>
      </p:sp>
      <p:sp>
        <p:nvSpPr>
          <p:cNvPr id="250" name="Google Shape;250;p12"/>
          <p:cNvSpPr txBox="1"/>
          <p:nvPr/>
        </p:nvSpPr>
        <p:spPr>
          <a:xfrm>
            <a:off x="3690745" y="9931648"/>
            <a:ext cx="2305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how you can reduce the risk of catching COVID-19</a:t>
            </a:r>
            <a:endParaRPr sz="1400">
              <a:solidFill>
                <a:schemeClr val="dk1"/>
              </a:solidFill>
              <a:latin typeface="Calibri"/>
              <a:ea typeface="Calibri"/>
              <a:cs typeface="Calibri"/>
              <a:sym typeface="Calibri"/>
            </a:endParaRPr>
          </a:p>
        </p:txBody>
      </p:sp>
      <p:sp>
        <p:nvSpPr>
          <p:cNvPr id="251" name="Google Shape;251;p12"/>
          <p:cNvSpPr txBox="1"/>
          <p:nvPr/>
        </p:nvSpPr>
        <p:spPr>
          <a:xfrm>
            <a:off x="358775" y="3262597"/>
            <a:ext cx="34210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1C2E6B"/>
                </a:solidFill>
                <a:latin typeface="Calibri"/>
                <a:ea typeface="Calibri"/>
                <a:cs typeface="Calibri"/>
                <a:sym typeface="Calibri"/>
              </a:rPr>
              <a:t>What am I planning for? </a:t>
            </a:r>
            <a:endParaRPr/>
          </a:p>
        </p:txBody>
      </p:sp>
      <p:sp>
        <p:nvSpPr>
          <p:cNvPr id="252" name="Google Shape;252;p12"/>
          <p:cNvSpPr txBox="1"/>
          <p:nvPr/>
        </p:nvSpPr>
        <p:spPr>
          <a:xfrm>
            <a:off x="377031" y="4936866"/>
            <a:ext cx="226853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Plan to stay at home for long periods of time.</a:t>
            </a:r>
            <a:endParaRPr/>
          </a:p>
        </p:txBody>
      </p:sp>
      <p:sp>
        <p:nvSpPr>
          <p:cNvPr id="253" name="Google Shape;253;p12"/>
          <p:cNvSpPr txBox="1"/>
          <p:nvPr/>
        </p:nvSpPr>
        <p:spPr>
          <a:xfrm>
            <a:off x="2609057" y="4936866"/>
            <a:ext cx="230505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Plan what you will do if you or someone who support you has COVID-19 symptoms.</a:t>
            </a:r>
            <a:endParaRPr/>
          </a:p>
        </p:txBody>
      </p:sp>
      <p:sp>
        <p:nvSpPr>
          <p:cNvPr id="254" name="Google Shape;254;p12"/>
          <p:cNvSpPr txBox="1"/>
          <p:nvPr/>
        </p:nvSpPr>
        <p:spPr>
          <a:xfrm>
            <a:off x="4932376" y="4936875"/>
            <a:ext cx="2558700" cy="73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Plan for if another emergency happens, like a cyclone</a:t>
            </a:r>
            <a:r>
              <a:rPr lang="en-GB">
                <a:solidFill>
                  <a:schemeClr val="dk1"/>
                </a:solidFill>
                <a:latin typeface="Calibri"/>
                <a:ea typeface="Calibri"/>
                <a:cs typeface="Calibri"/>
                <a:sym typeface="Calibri"/>
              </a:rPr>
              <a:t>.</a:t>
            </a:r>
            <a:endParaRPr/>
          </a:p>
        </p:txBody>
      </p:sp>
      <p:sp>
        <p:nvSpPr>
          <p:cNvPr id="255" name="Google Shape;255;p12"/>
          <p:cNvSpPr txBox="1"/>
          <p:nvPr/>
        </p:nvSpPr>
        <p:spPr>
          <a:xfrm>
            <a:off x="340519" y="5821290"/>
            <a:ext cx="22685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1C2E6B"/>
                </a:solidFill>
                <a:latin typeface="Calibri"/>
                <a:ea typeface="Calibri"/>
                <a:cs typeface="Calibri"/>
                <a:sym typeface="Calibri"/>
              </a:rPr>
              <a:t>Think about:</a:t>
            </a:r>
            <a:endParaRPr/>
          </a:p>
        </p:txBody>
      </p:sp>
      <p:sp>
        <p:nvSpPr>
          <p:cNvPr id="256" name="Google Shape;256;p12"/>
          <p:cNvSpPr txBox="1"/>
          <p:nvPr/>
        </p:nvSpPr>
        <p:spPr>
          <a:xfrm>
            <a:off x="340519" y="7512785"/>
            <a:ext cx="2268538"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what you do every day, where you do it and who you do it with </a:t>
            </a:r>
            <a:endParaRPr/>
          </a:p>
        </p:txBody>
      </p:sp>
      <p:sp>
        <p:nvSpPr>
          <p:cNvPr id="257" name="Google Shape;257;p12"/>
          <p:cNvSpPr txBox="1"/>
          <p:nvPr/>
        </p:nvSpPr>
        <p:spPr>
          <a:xfrm>
            <a:off x="2627313" y="7512785"/>
            <a:ext cx="230505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your role and responsibilities to others (e.g. partner, children, parents)</a:t>
            </a:r>
            <a:endParaRPr/>
          </a:p>
        </p:txBody>
      </p:sp>
      <p:sp>
        <p:nvSpPr>
          <p:cNvPr id="258" name="Google Shape;258;p12"/>
          <p:cNvSpPr txBox="1"/>
          <p:nvPr/>
        </p:nvSpPr>
        <p:spPr>
          <a:xfrm>
            <a:off x="4932363" y="7512785"/>
            <a:ext cx="2268537"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who you get information from, and how can you continue to get information</a:t>
            </a:r>
            <a:endParaRPr/>
          </a:p>
        </p:txBody>
      </p:sp>
      <p:sp>
        <p:nvSpPr>
          <p:cNvPr id="259" name="Google Shape;259;p12"/>
          <p:cNvSpPr txBox="1"/>
          <p:nvPr/>
        </p:nvSpPr>
        <p:spPr>
          <a:xfrm>
            <a:off x="1038950" y="9967925"/>
            <a:ext cx="2305200" cy="73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how you will manage your support needs while isolating</a:t>
            </a:r>
            <a:endParaRPr/>
          </a:p>
        </p:txBody>
      </p:sp>
      <p:pic>
        <p:nvPicPr>
          <p:cNvPr descr="A picture containing shape&#10;&#10;Description automatically generated" id="260" name="Google Shape;260;p12"/>
          <p:cNvPicPr preferRelativeResize="0"/>
          <p:nvPr/>
        </p:nvPicPr>
        <p:blipFill rotWithShape="1">
          <a:blip r:embed="rId4">
            <a:alphaModFix/>
          </a:blip>
          <a:srcRect b="0" l="0" r="0" t="0"/>
          <a:stretch/>
        </p:blipFill>
        <p:spPr>
          <a:xfrm>
            <a:off x="1075828" y="3684236"/>
            <a:ext cx="870943" cy="1151344"/>
          </a:xfrm>
          <a:prstGeom prst="rect">
            <a:avLst/>
          </a:prstGeom>
          <a:noFill/>
          <a:ln>
            <a:noFill/>
          </a:ln>
        </p:spPr>
      </p:pic>
      <p:pic>
        <p:nvPicPr>
          <p:cNvPr descr="A picture containing shape&#10;&#10;Description automatically generated" id="261" name="Google Shape;261;p12"/>
          <p:cNvPicPr preferRelativeResize="0"/>
          <p:nvPr/>
        </p:nvPicPr>
        <p:blipFill rotWithShape="1">
          <a:blip r:embed="rId4">
            <a:alphaModFix/>
          </a:blip>
          <a:srcRect b="0" l="0" r="0" t="0"/>
          <a:stretch/>
        </p:blipFill>
        <p:spPr>
          <a:xfrm>
            <a:off x="3339343" y="3684236"/>
            <a:ext cx="870943" cy="1151344"/>
          </a:xfrm>
          <a:prstGeom prst="rect">
            <a:avLst/>
          </a:prstGeom>
          <a:noFill/>
          <a:ln>
            <a:noFill/>
          </a:ln>
        </p:spPr>
      </p:pic>
      <p:pic>
        <p:nvPicPr>
          <p:cNvPr descr="A picture containing shape&#10;&#10;Description automatically generated" id="262" name="Google Shape;262;p12"/>
          <p:cNvPicPr preferRelativeResize="0"/>
          <p:nvPr/>
        </p:nvPicPr>
        <p:blipFill rotWithShape="1">
          <a:blip r:embed="rId4">
            <a:alphaModFix/>
          </a:blip>
          <a:srcRect b="0" l="0" r="0" t="0"/>
          <a:stretch/>
        </p:blipFill>
        <p:spPr>
          <a:xfrm>
            <a:off x="5662818" y="3684236"/>
            <a:ext cx="870943" cy="1151344"/>
          </a:xfrm>
          <a:prstGeom prst="rect">
            <a:avLst/>
          </a:prstGeom>
          <a:noFill/>
          <a:ln>
            <a:noFill/>
          </a:ln>
        </p:spPr>
      </p:pic>
      <p:pic>
        <p:nvPicPr>
          <p:cNvPr descr="Shape, circle&#10;&#10;Description automatically generated" id="263" name="Google Shape;263;p12"/>
          <p:cNvPicPr preferRelativeResize="0"/>
          <p:nvPr/>
        </p:nvPicPr>
        <p:blipFill rotWithShape="1">
          <a:blip r:embed="rId5">
            <a:alphaModFix/>
          </a:blip>
          <a:srcRect b="0" l="0" r="0" t="0"/>
          <a:stretch/>
        </p:blipFill>
        <p:spPr>
          <a:xfrm>
            <a:off x="935037" y="6214645"/>
            <a:ext cx="1134269" cy="1134269"/>
          </a:xfrm>
          <a:prstGeom prst="rect">
            <a:avLst/>
          </a:prstGeom>
          <a:noFill/>
          <a:ln>
            <a:noFill/>
          </a:ln>
        </p:spPr>
      </p:pic>
      <p:pic>
        <p:nvPicPr>
          <p:cNvPr descr="Shape, circle&#10;&#10;Description automatically generated" id="264" name="Google Shape;264;p12"/>
          <p:cNvPicPr preferRelativeResize="0"/>
          <p:nvPr/>
        </p:nvPicPr>
        <p:blipFill rotWithShape="1">
          <a:blip r:embed="rId5">
            <a:alphaModFix/>
          </a:blip>
          <a:srcRect b="0" l="0" r="0" t="0"/>
          <a:stretch/>
        </p:blipFill>
        <p:spPr>
          <a:xfrm>
            <a:off x="3194447" y="6214645"/>
            <a:ext cx="1134269" cy="1134269"/>
          </a:xfrm>
          <a:prstGeom prst="rect">
            <a:avLst/>
          </a:prstGeom>
          <a:noFill/>
          <a:ln>
            <a:noFill/>
          </a:ln>
        </p:spPr>
      </p:pic>
      <p:pic>
        <p:nvPicPr>
          <p:cNvPr descr="Shape, circle&#10;&#10;Description automatically generated" id="265" name="Google Shape;265;p12"/>
          <p:cNvPicPr preferRelativeResize="0"/>
          <p:nvPr/>
        </p:nvPicPr>
        <p:blipFill rotWithShape="1">
          <a:blip r:embed="rId5">
            <a:alphaModFix/>
          </a:blip>
          <a:srcRect b="0" l="0" r="0" t="0"/>
          <a:stretch/>
        </p:blipFill>
        <p:spPr>
          <a:xfrm>
            <a:off x="5578361" y="6105700"/>
            <a:ext cx="1134269" cy="1134269"/>
          </a:xfrm>
          <a:prstGeom prst="rect">
            <a:avLst/>
          </a:prstGeom>
          <a:noFill/>
          <a:ln>
            <a:noFill/>
          </a:ln>
        </p:spPr>
      </p:pic>
      <p:pic>
        <p:nvPicPr>
          <p:cNvPr descr="Shape, circle&#10;&#10;Description automatically generated" id="266" name="Google Shape;266;p12"/>
          <p:cNvPicPr preferRelativeResize="0"/>
          <p:nvPr/>
        </p:nvPicPr>
        <p:blipFill rotWithShape="1">
          <a:blip r:embed="rId5">
            <a:alphaModFix/>
          </a:blip>
          <a:srcRect b="0" l="0" r="0" t="0"/>
          <a:stretch/>
        </p:blipFill>
        <p:spPr>
          <a:xfrm>
            <a:off x="1782090" y="8542559"/>
            <a:ext cx="1134269" cy="1134269"/>
          </a:xfrm>
          <a:prstGeom prst="rect">
            <a:avLst/>
          </a:prstGeom>
          <a:noFill/>
          <a:ln>
            <a:noFill/>
          </a:ln>
        </p:spPr>
      </p:pic>
      <p:pic>
        <p:nvPicPr>
          <p:cNvPr descr="Shape, circle&#10;&#10;Description automatically generated" id="267" name="Google Shape;267;p12"/>
          <p:cNvPicPr preferRelativeResize="0"/>
          <p:nvPr/>
        </p:nvPicPr>
        <p:blipFill rotWithShape="1">
          <a:blip r:embed="rId5">
            <a:alphaModFix/>
          </a:blip>
          <a:srcRect b="0" l="0" r="0" t="0"/>
          <a:stretch/>
        </p:blipFill>
        <p:spPr>
          <a:xfrm>
            <a:off x="4142050" y="8431847"/>
            <a:ext cx="1134269" cy="1134269"/>
          </a:xfrm>
          <a:prstGeom prst="rect">
            <a:avLst/>
          </a:prstGeom>
          <a:noFill/>
          <a:ln>
            <a:noFill/>
          </a:ln>
        </p:spPr>
      </p:pic>
      <p:sp>
        <p:nvSpPr>
          <p:cNvPr id="268" name="Google Shape;268;p12"/>
          <p:cNvSpPr txBox="1"/>
          <p:nvPr/>
        </p:nvSpPr>
        <p:spPr>
          <a:xfrm>
            <a:off x="1038949" y="130863"/>
            <a:ext cx="530196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lt1"/>
                </a:solidFill>
                <a:latin typeface="Calibri"/>
                <a:ea typeface="Calibri"/>
                <a:cs typeface="Calibri"/>
                <a:sym typeface="Calibri"/>
              </a:rPr>
              <a:t>Develop your COVID-19 Household Action Plan </a:t>
            </a:r>
            <a:endParaRPr sz="2400">
              <a:solidFill>
                <a:schemeClr val="lt1"/>
              </a:solidFill>
              <a:latin typeface="Calibri"/>
              <a:ea typeface="Calibri"/>
              <a:cs typeface="Calibri"/>
              <a:sym typeface="Calibri"/>
            </a:endParaRPr>
          </a:p>
        </p:txBody>
      </p:sp>
      <p:sp>
        <p:nvSpPr>
          <p:cNvPr id="269" name="Google Shape;269;p12"/>
          <p:cNvSpPr txBox="1"/>
          <p:nvPr/>
        </p:nvSpPr>
        <p:spPr>
          <a:xfrm>
            <a:off x="477242" y="233376"/>
            <a:ext cx="3772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lt1"/>
                </a:solidFill>
                <a:latin typeface="Calibri"/>
                <a:ea typeface="Calibri"/>
                <a:cs typeface="Calibri"/>
                <a:sym typeface="Calibri"/>
              </a:rPr>
              <a:t>C</a:t>
            </a:r>
            <a:endParaRPr sz="1800">
              <a:solidFill>
                <a:schemeClr val="dk1"/>
              </a:solidFill>
              <a:latin typeface="Calibri"/>
              <a:ea typeface="Calibri"/>
              <a:cs typeface="Calibri"/>
              <a:sym typeface="Calibri"/>
            </a:endParaRPr>
          </a:p>
        </p:txBody>
      </p:sp>
      <p:sp>
        <p:nvSpPr>
          <p:cNvPr id="270" name="Google Shape;270;p12"/>
          <p:cNvSpPr/>
          <p:nvPr/>
        </p:nvSpPr>
        <p:spPr>
          <a:xfrm>
            <a:off x="386564" y="246778"/>
            <a:ext cx="619593" cy="619593"/>
          </a:xfrm>
          <a:prstGeom prst="ellipse">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descr="Shape, rectangle&#10;&#10;Description automatically generated" id="275" name="Google Shape;275;p13"/>
          <p:cNvPicPr preferRelativeResize="0"/>
          <p:nvPr/>
        </p:nvPicPr>
        <p:blipFill rotWithShape="1">
          <a:blip r:embed="rId3">
            <a:alphaModFix/>
          </a:blip>
          <a:srcRect b="0" l="0" r="0" t="0"/>
          <a:stretch/>
        </p:blipFill>
        <p:spPr>
          <a:xfrm>
            <a:off x="-2" y="-4698"/>
            <a:ext cx="7559675" cy="1711143"/>
          </a:xfrm>
          <a:prstGeom prst="rect">
            <a:avLst/>
          </a:prstGeom>
          <a:noFill/>
          <a:ln>
            <a:noFill/>
          </a:ln>
        </p:spPr>
      </p:pic>
      <p:sp>
        <p:nvSpPr>
          <p:cNvPr id="276" name="Google Shape;276;p13"/>
          <p:cNvSpPr txBox="1"/>
          <p:nvPr/>
        </p:nvSpPr>
        <p:spPr>
          <a:xfrm>
            <a:off x="358775" y="1378053"/>
            <a:ext cx="6876900" cy="72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u="sng">
                <a:solidFill>
                  <a:schemeClr val="dk1"/>
                </a:solidFill>
                <a:latin typeface="Calibri"/>
                <a:ea typeface="Calibri"/>
                <a:cs typeface="Calibri"/>
                <a:sym typeface="Calibri"/>
              </a:rPr>
              <a:t>The COVID-19 Household </a:t>
            </a:r>
            <a:r>
              <a:rPr b="1" lang="en-GB" sz="1400" u="sng">
                <a:solidFill>
                  <a:schemeClr val="dk1"/>
                </a:solidFill>
                <a:latin typeface="Calibri"/>
                <a:ea typeface="Calibri"/>
                <a:cs typeface="Calibri"/>
                <a:sym typeface="Calibri"/>
              </a:rPr>
              <a:t>Action </a:t>
            </a:r>
            <a:r>
              <a:rPr b="1" lang="en-GB" u="sng">
                <a:solidFill>
                  <a:schemeClr val="dk1"/>
                </a:solidFill>
                <a:latin typeface="Calibri"/>
                <a:ea typeface="Calibri"/>
                <a:cs typeface="Calibri"/>
                <a:sym typeface="Calibri"/>
              </a:rPr>
              <a:t>P</a:t>
            </a:r>
            <a:r>
              <a:rPr b="1" lang="en-GB" sz="1400" u="sng">
                <a:solidFill>
                  <a:schemeClr val="dk1"/>
                </a:solidFill>
                <a:latin typeface="Calibri"/>
                <a:ea typeface="Calibri"/>
                <a:cs typeface="Calibri"/>
                <a:sym typeface="Calibri"/>
              </a:rPr>
              <a:t>lan is for the person with disability</a:t>
            </a:r>
            <a:r>
              <a:rPr b="1" lang="en-GB" u="sng">
                <a:solidFill>
                  <a:schemeClr val="dk1"/>
                </a:solidFill>
                <a:latin typeface="Calibri"/>
                <a:ea typeface="Calibri"/>
                <a:cs typeface="Calibri"/>
                <a:sym typeface="Calibri"/>
              </a:rPr>
              <a:t>.</a:t>
            </a:r>
            <a:r>
              <a:rPr lang="en-GB">
                <a:solidFill>
                  <a:schemeClr val="dk1"/>
                </a:solidFill>
                <a:latin typeface="Calibri"/>
                <a:ea typeface="Calibri"/>
                <a:cs typeface="Calibri"/>
                <a:sym typeface="Calibri"/>
              </a:rPr>
              <a:t> This plan should be developed with the person with a disability, and their support network – family, friends, neighbours. </a:t>
            </a:r>
            <a:endParaRPr>
              <a:solidFill>
                <a:schemeClr val="dk1"/>
              </a:solidFill>
              <a:latin typeface="Calibri"/>
              <a:ea typeface="Calibri"/>
              <a:cs typeface="Calibri"/>
              <a:sym typeface="Calibri"/>
            </a:endParaRPr>
          </a:p>
          <a:p>
            <a:pPr indent="0" lvl="0" marL="0" marR="0" rtl="0" algn="l">
              <a:spcBef>
                <a:spcPts val="0"/>
              </a:spcBef>
              <a:spcAft>
                <a:spcPts val="0"/>
              </a:spcAft>
              <a:buNone/>
            </a:pPr>
            <a:r>
              <a:t/>
            </a:r>
            <a:endParaRPr sz="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300">
              <a:solidFill>
                <a:schemeClr val="dk1"/>
              </a:solidFill>
              <a:latin typeface="Calibri"/>
              <a:ea typeface="Calibri"/>
              <a:cs typeface="Calibri"/>
              <a:sym typeface="Calibri"/>
            </a:endParaRPr>
          </a:p>
          <a:p>
            <a:pPr indent="0" lvl="0" marL="0" marR="0" rtl="0" algn="l">
              <a:spcBef>
                <a:spcPts val="0"/>
              </a:spcBef>
              <a:spcAft>
                <a:spcPts val="0"/>
              </a:spcAft>
              <a:buNone/>
            </a:pPr>
            <a:r>
              <a:rPr lang="en-GB">
                <a:solidFill>
                  <a:schemeClr val="dk1"/>
                </a:solidFill>
                <a:latin typeface="Calibri"/>
                <a:ea typeface="Calibri"/>
                <a:cs typeface="Calibri"/>
                <a:sym typeface="Calibri"/>
              </a:rPr>
              <a:t>It’s important the</a:t>
            </a:r>
            <a:r>
              <a:rPr lang="en-GB" sz="1400">
                <a:solidFill>
                  <a:schemeClr val="dk1"/>
                </a:solidFill>
                <a:latin typeface="Calibri"/>
                <a:ea typeface="Calibri"/>
                <a:cs typeface="Calibri"/>
                <a:sym typeface="Calibri"/>
              </a:rPr>
              <a:t> information included is factual and kept up-to-date. Please </a:t>
            </a:r>
            <a:r>
              <a:rPr lang="en-GB">
                <a:solidFill>
                  <a:schemeClr val="dk1"/>
                </a:solidFill>
                <a:latin typeface="Calibri"/>
                <a:ea typeface="Calibri"/>
                <a:cs typeface="Calibri"/>
                <a:sym typeface="Calibri"/>
              </a:rPr>
              <a:t>tick if these activities have been </a:t>
            </a:r>
            <a:r>
              <a:rPr lang="en-GB">
                <a:solidFill>
                  <a:schemeClr val="dk1"/>
                </a:solidFill>
                <a:latin typeface="Calibri"/>
                <a:ea typeface="Calibri"/>
                <a:cs typeface="Calibri"/>
                <a:sym typeface="Calibri"/>
              </a:rPr>
              <a:t>achieved</a:t>
            </a:r>
            <a:r>
              <a:rPr lang="en-GB">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77" name="Google Shape;277;p13"/>
          <p:cNvSpPr txBox="1"/>
          <p:nvPr/>
        </p:nvSpPr>
        <p:spPr>
          <a:xfrm>
            <a:off x="358625" y="2746103"/>
            <a:ext cx="6877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What you can do to prepare for COVID-19</a:t>
            </a:r>
            <a:r>
              <a:rPr lang="en-GB"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278" name="Google Shape;278;p13"/>
          <p:cNvSpPr txBox="1"/>
          <p:nvPr/>
        </p:nvSpPr>
        <p:spPr>
          <a:xfrm>
            <a:off x="5205774" y="9302325"/>
            <a:ext cx="2174100" cy="9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Ensure your doctor, therapist and personal assistants are in contact, </a:t>
            </a:r>
            <a:r>
              <a:rPr lang="en-GB">
                <a:solidFill>
                  <a:schemeClr val="dk1"/>
                </a:solidFill>
                <a:latin typeface="Calibri"/>
                <a:ea typeface="Calibri"/>
                <a:cs typeface="Calibri"/>
                <a:sym typeface="Calibri"/>
              </a:rPr>
              <a:t>even</a:t>
            </a:r>
            <a:r>
              <a:rPr lang="en-GB" sz="1400">
                <a:solidFill>
                  <a:schemeClr val="dk1"/>
                </a:solidFill>
                <a:latin typeface="Calibri"/>
                <a:ea typeface="Calibri"/>
                <a:cs typeface="Calibri"/>
                <a:sym typeface="Calibri"/>
              </a:rPr>
              <a:t> remotely. </a:t>
            </a:r>
            <a:endParaRPr sz="1400">
              <a:solidFill>
                <a:schemeClr val="dk1"/>
              </a:solidFill>
              <a:latin typeface="Calibri"/>
              <a:ea typeface="Calibri"/>
              <a:cs typeface="Calibri"/>
              <a:sym typeface="Calibri"/>
            </a:endParaRPr>
          </a:p>
        </p:txBody>
      </p:sp>
      <p:sp>
        <p:nvSpPr>
          <p:cNvPr id="279" name="Google Shape;279;p13"/>
          <p:cNvSpPr txBox="1"/>
          <p:nvPr/>
        </p:nvSpPr>
        <p:spPr>
          <a:xfrm>
            <a:off x="434975" y="4245773"/>
            <a:ext cx="2268600" cy="9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Make a list of the medication you would need to have on you. Ensure that it is sufficient for 14 days. </a:t>
            </a:r>
            <a:endParaRPr/>
          </a:p>
        </p:txBody>
      </p:sp>
      <p:sp>
        <p:nvSpPr>
          <p:cNvPr id="280" name="Google Shape;280;p13"/>
          <p:cNvSpPr txBox="1"/>
          <p:nvPr/>
        </p:nvSpPr>
        <p:spPr>
          <a:xfrm>
            <a:off x="2703513" y="4245773"/>
            <a:ext cx="2305200" cy="13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Check your supplies at home and see if you need to stock up again. It is important to ensure that your necessities are stocked up for at least two weeks. </a:t>
            </a:r>
            <a:endParaRPr/>
          </a:p>
        </p:txBody>
      </p:sp>
      <p:sp>
        <p:nvSpPr>
          <p:cNvPr id="281" name="Google Shape;281;p13"/>
          <p:cNvSpPr txBox="1"/>
          <p:nvPr/>
        </p:nvSpPr>
        <p:spPr>
          <a:xfrm>
            <a:off x="5008563" y="4245773"/>
            <a:ext cx="2303400" cy="13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Check your First Aid Kit to make sure it is stocked with non prescription medication like pain killers, fever reducers, vitamins and cold medication. </a:t>
            </a:r>
            <a:endParaRPr/>
          </a:p>
        </p:txBody>
      </p:sp>
      <p:sp>
        <p:nvSpPr>
          <p:cNvPr id="282" name="Google Shape;282;p13"/>
          <p:cNvSpPr txBox="1"/>
          <p:nvPr/>
        </p:nvSpPr>
        <p:spPr>
          <a:xfrm>
            <a:off x="358775" y="6802261"/>
            <a:ext cx="2268600" cy="9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Look up on alternatives for your therapy sessions or specialist visit. Consider home based visitations. </a:t>
            </a:r>
            <a:endParaRPr/>
          </a:p>
        </p:txBody>
      </p:sp>
      <p:sp>
        <p:nvSpPr>
          <p:cNvPr id="283" name="Google Shape;283;p13"/>
          <p:cNvSpPr txBox="1"/>
          <p:nvPr/>
        </p:nvSpPr>
        <p:spPr>
          <a:xfrm>
            <a:off x="2643775" y="6734000"/>
            <a:ext cx="2305200" cy="1600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Have </a:t>
            </a:r>
            <a:r>
              <a:rPr lang="en-GB">
                <a:solidFill>
                  <a:schemeClr val="dk1"/>
                </a:solidFill>
                <a:latin typeface="Calibri"/>
                <a:ea typeface="Calibri"/>
                <a:cs typeface="Calibri"/>
                <a:sym typeface="Calibri"/>
              </a:rPr>
              <a:t>your </a:t>
            </a:r>
            <a:r>
              <a:rPr lang="en-GB" sz="1400">
                <a:solidFill>
                  <a:schemeClr val="dk1"/>
                </a:solidFill>
                <a:latin typeface="Calibri"/>
                <a:ea typeface="Calibri"/>
                <a:cs typeface="Calibri"/>
                <a:sym typeface="Calibri"/>
              </a:rPr>
              <a:t>COVID-19 </a:t>
            </a:r>
            <a:r>
              <a:rPr lang="en-GB">
                <a:solidFill>
                  <a:schemeClr val="dk1"/>
                </a:solidFill>
                <a:latin typeface="Calibri"/>
                <a:ea typeface="Calibri"/>
                <a:cs typeface="Calibri"/>
                <a:sym typeface="Calibri"/>
              </a:rPr>
              <a:t>Household P</a:t>
            </a:r>
            <a:r>
              <a:rPr lang="en-GB" sz="1400">
                <a:solidFill>
                  <a:schemeClr val="dk1"/>
                </a:solidFill>
                <a:latin typeface="Calibri"/>
                <a:ea typeface="Calibri"/>
                <a:cs typeface="Calibri"/>
                <a:sym typeface="Calibri"/>
              </a:rPr>
              <a:t>lan ready and reminders around the house.</a:t>
            </a:r>
            <a:r>
              <a:rPr lang="en-GB">
                <a:solidFill>
                  <a:schemeClr val="dk1"/>
                </a:solidFill>
                <a:latin typeface="Calibri"/>
                <a:ea typeface="Calibri"/>
                <a:cs typeface="Calibri"/>
                <a:sym typeface="Calibri"/>
              </a:rPr>
              <a:t> U</a:t>
            </a:r>
            <a:r>
              <a:rPr lang="en-GB" sz="1400">
                <a:solidFill>
                  <a:schemeClr val="dk1"/>
                </a:solidFill>
                <a:latin typeface="Calibri"/>
                <a:ea typeface="Calibri"/>
                <a:cs typeface="Calibri"/>
                <a:sym typeface="Calibri"/>
              </a:rPr>
              <a:t>se coloured paper to stick reminders in various places frequently used around the house.</a:t>
            </a:r>
            <a:endParaRPr/>
          </a:p>
        </p:txBody>
      </p:sp>
      <p:sp>
        <p:nvSpPr>
          <p:cNvPr id="284" name="Google Shape;284;p13"/>
          <p:cNvSpPr txBox="1"/>
          <p:nvPr/>
        </p:nvSpPr>
        <p:spPr>
          <a:xfrm>
            <a:off x="5008563" y="6780157"/>
            <a:ext cx="2303400" cy="13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Ensure that your supply of antibacterial soap, hand sanitizers, disinfectant and clean towels and rags are available for 14 days. </a:t>
            </a:r>
            <a:endParaRPr/>
          </a:p>
        </p:txBody>
      </p:sp>
      <p:sp>
        <p:nvSpPr>
          <p:cNvPr id="285" name="Google Shape;285;p13"/>
          <p:cNvSpPr txBox="1"/>
          <p:nvPr/>
        </p:nvSpPr>
        <p:spPr>
          <a:xfrm>
            <a:off x="358775" y="9302337"/>
            <a:ext cx="2268600" cy="9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Have backup batteries, canned foods, candles as well as cleaning utensils and </a:t>
            </a:r>
            <a:r>
              <a:rPr lang="en-GB">
                <a:solidFill>
                  <a:schemeClr val="dk1"/>
                </a:solidFill>
                <a:latin typeface="Calibri"/>
                <a:ea typeface="Calibri"/>
                <a:cs typeface="Calibri"/>
                <a:sym typeface="Calibri"/>
              </a:rPr>
              <a:t> masks (medical or fabric) </a:t>
            </a:r>
            <a:r>
              <a:rPr lang="en-GB" sz="1400">
                <a:solidFill>
                  <a:schemeClr val="dk1"/>
                </a:solidFill>
                <a:latin typeface="Calibri"/>
                <a:ea typeface="Calibri"/>
                <a:cs typeface="Calibri"/>
                <a:sym typeface="Calibri"/>
              </a:rPr>
              <a:t>to last for 14 days. </a:t>
            </a:r>
            <a:endParaRPr/>
          </a:p>
        </p:txBody>
      </p:sp>
      <p:sp>
        <p:nvSpPr>
          <p:cNvPr id="286" name="Google Shape;286;p13"/>
          <p:cNvSpPr txBox="1"/>
          <p:nvPr/>
        </p:nvSpPr>
        <p:spPr>
          <a:xfrm>
            <a:off x="2719975" y="9302325"/>
            <a:ext cx="2409600" cy="9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Have your emergency contact numbers printed and posted in a common area as well as on you at all times. </a:t>
            </a:r>
            <a:endParaRPr/>
          </a:p>
        </p:txBody>
      </p:sp>
      <p:pic>
        <p:nvPicPr>
          <p:cNvPr descr="A close up of a framework&#10;&#10;Description automatically generated" id="287" name="Google Shape;287;p13"/>
          <p:cNvPicPr preferRelativeResize="0"/>
          <p:nvPr/>
        </p:nvPicPr>
        <p:blipFill rotWithShape="1">
          <a:blip r:embed="rId4">
            <a:alphaModFix/>
          </a:blip>
          <a:srcRect b="0" l="0" r="0" t="0"/>
          <a:stretch/>
        </p:blipFill>
        <p:spPr>
          <a:xfrm>
            <a:off x="1052750" y="3144875"/>
            <a:ext cx="1176368" cy="1168551"/>
          </a:xfrm>
          <a:prstGeom prst="rect">
            <a:avLst/>
          </a:prstGeom>
          <a:noFill/>
          <a:ln>
            <a:noFill/>
          </a:ln>
        </p:spPr>
      </p:pic>
      <p:pic>
        <p:nvPicPr>
          <p:cNvPr descr="A close up of a framework&#10;&#10;Description automatically generated" id="288" name="Google Shape;288;p13"/>
          <p:cNvPicPr preferRelativeResize="0"/>
          <p:nvPr/>
        </p:nvPicPr>
        <p:blipFill rotWithShape="1">
          <a:blip r:embed="rId4">
            <a:alphaModFix/>
          </a:blip>
          <a:srcRect b="0" l="0" r="0" t="0"/>
          <a:stretch/>
        </p:blipFill>
        <p:spPr>
          <a:xfrm>
            <a:off x="3240794" y="3144875"/>
            <a:ext cx="1176368" cy="1168551"/>
          </a:xfrm>
          <a:prstGeom prst="rect">
            <a:avLst/>
          </a:prstGeom>
          <a:noFill/>
          <a:ln>
            <a:noFill/>
          </a:ln>
        </p:spPr>
      </p:pic>
      <p:pic>
        <p:nvPicPr>
          <p:cNvPr descr="A close up of a framework&#10;&#10;Description automatically generated" id="289" name="Google Shape;289;p13"/>
          <p:cNvPicPr preferRelativeResize="0"/>
          <p:nvPr/>
        </p:nvPicPr>
        <p:blipFill rotWithShape="1">
          <a:blip r:embed="rId4">
            <a:alphaModFix/>
          </a:blip>
          <a:srcRect b="0" l="0" r="0" t="0"/>
          <a:stretch/>
        </p:blipFill>
        <p:spPr>
          <a:xfrm>
            <a:off x="5443233" y="3144875"/>
            <a:ext cx="1176368" cy="1168551"/>
          </a:xfrm>
          <a:prstGeom prst="rect">
            <a:avLst/>
          </a:prstGeom>
          <a:noFill/>
          <a:ln>
            <a:noFill/>
          </a:ln>
        </p:spPr>
      </p:pic>
      <p:sp>
        <p:nvSpPr>
          <p:cNvPr id="290" name="Google Shape;290;p13"/>
          <p:cNvSpPr txBox="1"/>
          <p:nvPr/>
        </p:nvSpPr>
        <p:spPr>
          <a:xfrm>
            <a:off x="374817" y="336884"/>
            <a:ext cx="572611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chemeClr val="lt1"/>
                </a:solidFill>
                <a:latin typeface="Calibri"/>
                <a:ea typeface="Calibri"/>
                <a:cs typeface="Calibri"/>
                <a:sym typeface="Calibri"/>
              </a:rPr>
              <a:t>Action Plan</a:t>
            </a:r>
            <a:endParaRPr sz="3200">
              <a:solidFill>
                <a:schemeClr val="lt1"/>
              </a:solidFill>
              <a:latin typeface="Calibri"/>
              <a:ea typeface="Calibri"/>
              <a:cs typeface="Calibri"/>
              <a:sym typeface="Calibri"/>
            </a:endParaRPr>
          </a:p>
        </p:txBody>
      </p:sp>
      <p:pic>
        <p:nvPicPr>
          <p:cNvPr descr="Icon&#10;&#10;Description automatically generated" id="291" name="Google Shape;291;p13"/>
          <p:cNvPicPr preferRelativeResize="0"/>
          <p:nvPr/>
        </p:nvPicPr>
        <p:blipFill rotWithShape="1">
          <a:blip r:embed="rId5">
            <a:alphaModFix/>
          </a:blip>
          <a:srcRect b="0" l="0" r="0" t="0"/>
          <a:stretch/>
        </p:blipFill>
        <p:spPr>
          <a:xfrm>
            <a:off x="5500604" y="192019"/>
            <a:ext cx="1168568" cy="1168568"/>
          </a:xfrm>
          <a:prstGeom prst="rect">
            <a:avLst/>
          </a:prstGeom>
          <a:noFill/>
          <a:ln>
            <a:noFill/>
          </a:ln>
        </p:spPr>
      </p:pic>
      <p:pic>
        <p:nvPicPr>
          <p:cNvPr descr="A close up of a framework&#10;&#10;Description automatically generated" id="292" name="Google Shape;292;p13"/>
          <p:cNvPicPr preferRelativeResize="0"/>
          <p:nvPr/>
        </p:nvPicPr>
        <p:blipFill rotWithShape="1">
          <a:blip r:embed="rId4">
            <a:alphaModFix/>
          </a:blip>
          <a:srcRect b="0" l="0" r="0" t="0"/>
          <a:stretch/>
        </p:blipFill>
        <p:spPr>
          <a:xfrm>
            <a:off x="996412" y="5587487"/>
            <a:ext cx="1176368" cy="1168551"/>
          </a:xfrm>
          <a:prstGeom prst="rect">
            <a:avLst/>
          </a:prstGeom>
          <a:noFill/>
          <a:ln>
            <a:noFill/>
          </a:ln>
        </p:spPr>
      </p:pic>
      <p:pic>
        <p:nvPicPr>
          <p:cNvPr descr="A close up of a framework&#10;&#10;Description automatically generated" id="293" name="Google Shape;293;p13"/>
          <p:cNvPicPr preferRelativeResize="0"/>
          <p:nvPr/>
        </p:nvPicPr>
        <p:blipFill rotWithShape="1">
          <a:blip r:embed="rId4">
            <a:alphaModFix/>
          </a:blip>
          <a:srcRect b="0" l="0" r="0" t="0"/>
          <a:stretch/>
        </p:blipFill>
        <p:spPr>
          <a:xfrm>
            <a:off x="3184456" y="5587487"/>
            <a:ext cx="1176368" cy="1168551"/>
          </a:xfrm>
          <a:prstGeom prst="rect">
            <a:avLst/>
          </a:prstGeom>
          <a:noFill/>
          <a:ln>
            <a:noFill/>
          </a:ln>
        </p:spPr>
      </p:pic>
      <p:pic>
        <p:nvPicPr>
          <p:cNvPr descr="A close up of a framework&#10;&#10;Description automatically generated" id="294" name="Google Shape;294;p13"/>
          <p:cNvPicPr preferRelativeResize="0"/>
          <p:nvPr/>
        </p:nvPicPr>
        <p:blipFill rotWithShape="1">
          <a:blip r:embed="rId4">
            <a:alphaModFix/>
          </a:blip>
          <a:srcRect b="0" l="0" r="0" t="0"/>
          <a:stretch/>
        </p:blipFill>
        <p:spPr>
          <a:xfrm>
            <a:off x="5386895" y="5587487"/>
            <a:ext cx="1176368" cy="1168551"/>
          </a:xfrm>
          <a:prstGeom prst="rect">
            <a:avLst/>
          </a:prstGeom>
          <a:noFill/>
          <a:ln>
            <a:noFill/>
          </a:ln>
        </p:spPr>
      </p:pic>
      <p:pic>
        <p:nvPicPr>
          <p:cNvPr descr="A close up of a framework&#10;&#10;Description automatically generated" id="295" name="Google Shape;295;p13"/>
          <p:cNvPicPr preferRelativeResize="0"/>
          <p:nvPr/>
        </p:nvPicPr>
        <p:blipFill rotWithShape="1">
          <a:blip r:embed="rId4">
            <a:alphaModFix/>
          </a:blip>
          <a:srcRect b="0" l="0" r="0" t="0"/>
          <a:stretch/>
        </p:blipFill>
        <p:spPr>
          <a:xfrm>
            <a:off x="989212" y="8225712"/>
            <a:ext cx="1176368" cy="1168551"/>
          </a:xfrm>
          <a:prstGeom prst="rect">
            <a:avLst/>
          </a:prstGeom>
          <a:noFill/>
          <a:ln>
            <a:noFill/>
          </a:ln>
        </p:spPr>
      </p:pic>
      <p:pic>
        <p:nvPicPr>
          <p:cNvPr descr="A close up of a framework&#10;&#10;Description automatically generated" id="296" name="Google Shape;296;p13"/>
          <p:cNvPicPr preferRelativeResize="0"/>
          <p:nvPr/>
        </p:nvPicPr>
        <p:blipFill rotWithShape="1">
          <a:blip r:embed="rId4">
            <a:alphaModFix/>
          </a:blip>
          <a:srcRect b="0" l="0" r="0" t="0"/>
          <a:stretch/>
        </p:blipFill>
        <p:spPr>
          <a:xfrm>
            <a:off x="3177256" y="8225712"/>
            <a:ext cx="1176368" cy="1168551"/>
          </a:xfrm>
          <a:prstGeom prst="rect">
            <a:avLst/>
          </a:prstGeom>
          <a:noFill/>
          <a:ln>
            <a:noFill/>
          </a:ln>
        </p:spPr>
      </p:pic>
      <p:pic>
        <p:nvPicPr>
          <p:cNvPr descr="A close up of a framework&#10;&#10;Description automatically generated" id="297" name="Google Shape;297;p13"/>
          <p:cNvPicPr preferRelativeResize="0"/>
          <p:nvPr/>
        </p:nvPicPr>
        <p:blipFill rotWithShape="1">
          <a:blip r:embed="rId4">
            <a:alphaModFix/>
          </a:blip>
          <a:srcRect b="0" l="0" r="0" t="0"/>
          <a:stretch/>
        </p:blipFill>
        <p:spPr>
          <a:xfrm>
            <a:off x="5379695" y="8225712"/>
            <a:ext cx="1176368" cy="11685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Shape, rectangle&#10;&#10;Description automatically generated" id="302" name="Google Shape;302;p14"/>
          <p:cNvPicPr preferRelativeResize="0"/>
          <p:nvPr/>
        </p:nvPicPr>
        <p:blipFill rotWithShape="1">
          <a:blip r:embed="rId3">
            <a:alphaModFix/>
          </a:blip>
          <a:srcRect b="0" l="0" r="0" t="0"/>
          <a:stretch/>
        </p:blipFill>
        <p:spPr>
          <a:xfrm>
            <a:off x="-2" y="-4698"/>
            <a:ext cx="7559675" cy="1711143"/>
          </a:xfrm>
          <a:prstGeom prst="rect">
            <a:avLst/>
          </a:prstGeom>
          <a:noFill/>
          <a:ln>
            <a:noFill/>
          </a:ln>
        </p:spPr>
      </p:pic>
      <p:sp>
        <p:nvSpPr>
          <p:cNvPr id="303" name="Google Shape;303;p14"/>
          <p:cNvSpPr txBox="1"/>
          <p:nvPr/>
        </p:nvSpPr>
        <p:spPr>
          <a:xfrm>
            <a:off x="358775" y="1410533"/>
            <a:ext cx="6877050" cy="89255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dk1"/>
                </a:solidFill>
                <a:latin typeface="Calibri"/>
                <a:ea typeface="Calibri"/>
                <a:cs typeface="Calibri"/>
                <a:sym typeface="Calibri"/>
              </a:rPr>
              <a:t>My contact information and how I like to communicate</a:t>
            </a:r>
            <a:endParaRPr/>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My phone number is: </a:t>
            </a:r>
            <a:r>
              <a:rPr lang="en-GB" sz="1400">
                <a:solidFill>
                  <a:srgbClr val="A5A5A5"/>
                </a:solidFill>
                <a:latin typeface="Calibri"/>
                <a:ea typeface="Calibri"/>
                <a:cs typeface="Calibri"/>
                <a:sym typeface="Calibri"/>
              </a:rPr>
              <a:t>________________________________________________________</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My phone service company is: </a:t>
            </a:r>
            <a:r>
              <a:rPr i="1" lang="en-GB">
                <a:solidFill>
                  <a:schemeClr val="dk1"/>
                </a:solidFill>
                <a:highlight>
                  <a:srgbClr val="FFFF00"/>
                </a:highlight>
                <a:latin typeface="Calibri"/>
                <a:ea typeface="Calibri"/>
                <a:cs typeface="Calibri"/>
                <a:sym typeface="Calibri"/>
              </a:rPr>
              <a:t>(adapt as relevant for your country) </a:t>
            </a:r>
            <a:endParaRPr/>
          </a:p>
          <a:p>
            <a:pPr indent="0" lvl="1" marL="45720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Telecom</a:t>
            </a:r>
            <a:endParaRPr/>
          </a:p>
          <a:p>
            <a:pPr indent="0" lvl="1" marL="45720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Vodafone</a:t>
            </a:r>
            <a:endParaRPr/>
          </a:p>
          <a:p>
            <a:pPr indent="0" lvl="1" marL="45720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Digicel</a:t>
            </a:r>
            <a:endParaRPr/>
          </a:p>
          <a:p>
            <a:pPr indent="0" lvl="1" marL="45720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Inkk</a:t>
            </a:r>
            <a:endParaRPr b="0" i="0" sz="14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Others</a:t>
            </a:r>
            <a:r>
              <a:rPr b="0" i="0" lang="en-GB" sz="1400" u="none" cap="none" strike="noStrike">
                <a:solidFill>
                  <a:srgbClr val="A5A5A5"/>
                </a:solidFill>
                <a:latin typeface="Calibri"/>
                <a:ea typeface="Calibri"/>
                <a:cs typeface="Calibri"/>
                <a:sym typeface="Calibri"/>
              </a:rPr>
              <a:t> __________________________</a:t>
            </a:r>
            <a:endParaRPr/>
          </a:p>
          <a:p>
            <a:pPr indent="0" lvl="1" marL="45720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I keep in touch with my friends and family by using these apps on my phone</a:t>
            </a:r>
            <a:endParaRPr/>
          </a:p>
          <a:p>
            <a:pPr indent="0" lvl="1" marL="45720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Facebook Messenger</a:t>
            </a:r>
            <a:endParaRPr/>
          </a:p>
          <a:p>
            <a:pPr indent="0" lvl="1" marL="45720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WhatsApp</a:t>
            </a:r>
            <a:endParaRPr/>
          </a:p>
          <a:p>
            <a:pPr indent="0" lvl="1" marL="45720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Viber</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GB" sz="1400">
                <a:solidFill>
                  <a:schemeClr val="dk1"/>
                </a:solidFill>
                <a:latin typeface="Calibri"/>
                <a:ea typeface="Calibri"/>
                <a:cs typeface="Calibri"/>
                <a:sym typeface="Calibri"/>
              </a:rPr>
              <a:t>My</a:t>
            </a:r>
            <a:r>
              <a:rPr lang="en-GB" sz="1400">
                <a:solidFill>
                  <a:schemeClr val="dk1"/>
                </a:solidFill>
                <a:latin typeface="Calibri"/>
                <a:ea typeface="Calibri"/>
                <a:cs typeface="Calibri"/>
                <a:sym typeface="Calibri"/>
              </a:rPr>
              <a:t> </a:t>
            </a:r>
            <a:r>
              <a:rPr b="1" lang="en-GB" sz="1400">
                <a:solidFill>
                  <a:schemeClr val="dk1"/>
                </a:solidFill>
                <a:latin typeface="Calibri"/>
                <a:ea typeface="Calibri"/>
                <a:cs typeface="Calibri"/>
                <a:sym typeface="Calibri"/>
              </a:rPr>
              <a:t>Medical Needs</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I have </a:t>
            </a:r>
            <a:r>
              <a:rPr lang="en-GB" sz="1400">
                <a:solidFill>
                  <a:srgbClr val="A5A5A5"/>
                </a:solidFill>
                <a:latin typeface="Calibri"/>
                <a:ea typeface="Calibri"/>
                <a:cs typeface="Calibri"/>
                <a:sym typeface="Calibri"/>
              </a:rPr>
              <a:t>___________________________________________________________ </a:t>
            </a:r>
            <a:r>
              <a:rPr lang="en-GB" sz="1400">
                <a:solidFill>
                  <a:schemeClr val="dk1"/>
                </a:solidFill>
                <a:latin typeface="Calibri"/>
                <a:ea typeface="Calibri"/>
                <a:cs typeface="Calibri"/>
                <a:sym typeface="Calibri"/>
              </a:rPr>
              <a:t>impairment.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This means that I am </a:t>
            </a:r>
            <a:r>
              <a:rPr lang="en-GB" sz="1400">
                <a:solidFill>
                  <a:srgbClr val="A5A5A5"/>
                </a:solidFill>
                <a:latin typeface="Calibri"/>
                <a:ea typeface="Calibri"/>
                <a:cs typeface="Calibri"/>
                <a:sym typeface="Calibri"/>
              </a:rPr>
              <a:t>________________________________________________________</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I need specific medication.  They are listed below:</a:t>
            </a:r>
            <a:endParaRPr/>
          </a:p>
          <a:p>
            <a:pPr indent="0" lvl="0" marL="0" marR="0" rtl="0" algn="l">
              <a:spcBef>
                <a:spcPts val="0"/>
              </a:spcBef>
              <a:spcAft>
                <a:spcPts val="0"/>
              </a:spcAft>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rabicPeriod"/>
            </a:pPr>
            <a:r>
              <a:rPr lang="en-GB" sz="1400">
                <a:solidFill>
                  <a:srgbClr val="A5A5A5"/>
                </a:solidFill>
                <a:latin typeface="Calibri"/>
                <a:ea typeface="Calibri"/>
                <a:cs typeface="Calibri"/>
                <a:sym typeface="Calibri"/>
              </a:rPr>
              <a:t>______________________________________________________________________</a:t>
            </a:r>
            <a:endParaRPr/>
          </a:p>
          <a:p>
            <a:pPr indent="-254000" lvl="0" marL="342900" marR="0" rtl="0" algn="l">
              <a:spcBef>
                <a:spcPts val="0"/>
              </a:spcBef>
              <a:spcAft>
                <a:spcPts val="0"/>
              </a:spcAft>
              <a:buClr>
                <a:schemeClr val="dk1"/>
              </a:buClr>
              <a:buSzPts val="1400"/>
              <a:buFont typeface="Calibri"/>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rabicPeriod"/>
            </a:pPr>
            <a:r>
              <a:rPr lang="en-GB" sz="1400">
                <a:solidFill>
                  <a:srgbClr val="A5A5A5"/>
                </a:solidFill>
                <a:latin typeface="Calibri"/>
                <a:ea typeface="Calibri"/>
                <a:cs typeface="Calibri"/>
                <a:sym typeface="Calibri"/>
              </a:rPr>
              <a:t>______________________________________________________________________</a:t>
            </a:r>
            <a:endParaRPr/>
          </a:p>
          <a:p>
            <a:pPr indent="-254000" lvl="0" marL="342900" marR="0" rtl="0" algn="l">
              <a:spcBef>
                <a:spcPts val="0"/>
              </a:spcBef>
              <a:spcAft>
                <a:spcPts val="0"/>
              </a:spcAft>
              <a:buClr>
                <a:schemeClr val="dk1"/>
              </a:buClr>
              <a:buSzPts val="1400"/>
              <a:buFont typeface="Calibri"/>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rabicPeriod"/>
            </a:pPr>
            <a:r>
              <a:rPr lang="en-GB" sz="1400">
                <a:solidFill>
                  <a:srgbClr val="A5A5A5"/>
                </a:solidFill>
                <a:latin typeface="Calibri"/>
                <a:ea typeface="Calibri"/>
                <a:cs typeface="Calibri"/>
                <a:sym typeface="Calibri"/>
              </a:rPr>
              <a:t>______________________________________________________________________</a:t>
            </a:r>
            <a:endParaRPr/>
          </a:p>
          <a:p>
            <a:pPr indent="-254000" lvl="0" marL="342900" marR="0" rtl="0" algn="l">
              <a:spcBef>
                <a:spcPts val="0"/>
              </a:spcBef>
              <a:spcAft>
                <a:spcPts val="0"/>
              </a:spcAft>
              <a:buClr>
                <a:schemeClr val="dk1"/>
              </a:buClr>
              <a:buSzPts val="1400"/>
              <a:buFont typeface="Calibri"/>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rabicPeriod"/>
            </a:pPr>
            <a:r>
              <a:rPr lang="en-GB" sz="1400">
                <a:solidFill>
                  <a:srgbClr val="A5A5A5"/>
                </a:solidFill>
                <a:latin typeface="Calibri"/>
                <a:ea typeface="Calibri"/>
                <a:cs typeface="Calibri"/>
                <a:sym typeface="Calibri"/>
              </a:rPr>
              <a:t>______________________________________________________________________</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In case these medication run out, they can be found at </a:t>
            </a:r>
            <a:endParaRPr/>
          </a:p>
          <a:p>
            <a:pPr indent="0" lvl="0" marL="0" marR="0" rtl="0" algn="l">
              <a:spcBef>
                <a:spcPts val="0"/>
              </a:spcBef>
              <a:spcAft>
                <a:spcPts val="0"/>
              </a:spcAft>
              <a:buNone/>
            </a:pPr>
            <a:r>
              <a:t/>
            </a:r>
            <a:endParaRPr sz="1400">
              <a:solidFill>
                <a:srgbClr val="A5A5A5"/>
              </a:solidFill>
              <a:latin typeface="Calibri"/>
              <a:ea typeface="Calibri"/>
              <a:cs typeface="Calibri"/>
              <a:sym typeface="Calibri"/>
            </a:endParaRPr>
          </a:p>
          <a:p>
            <a:pPr indent="0" lvl="0" marL="0" marR="0" rtl="0" algn="l">
              <a:spcBef>
                <a:spcPts val="0"/>
              </a:spcBef>
              <a:spcAft>
                <a:spcPts val="0"/>
              </a:spcAft>
              <a:buNone/>
            </a:pPr>
            <a:r>
              <a:rPr lang="en-GB" sz="1400">
                <a:solidFill>
                  <a:srgbClr val="A5A5A5"/>
                </a:solidFill>
                <a:latin typeface="Calibri"/>
                <a:ea typeface="Calibri"/>
                <a:cs typeface="Calibri"/>
                <a:sym typeface="Calibri"/>
              </a:rPr>
              <a:t>______________________________________________________________________</a:t>
            </a:r>
            <a:endParaRPr/>
          </a:p>
          <a:p>
            <a:pPr indent="0" lvl="0" marL="0" marR="0" rtl="0" algn="l">
              <a:spcBef>
                <a:spcPts val="0"/>
              </a:spcBef>
              <a:spcAft>
                <a:spcPts val="0"/>
              </a:spcAft>
              <a:buNone/>
            </a:pPr>
            <a:r>
              <a:t/>
            </a:r>
            <a:endParaRPr sz="1400">
              <a:solidFill>
                <a:srgbClr val="A5A5A5"/>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I will always need/do not need to have a personal assistant with me. </a:t>
            </a:r>
            <a:r>
              <a:rPr i="1" lang="en-GB" sz="1400">
                <a:solidFill>
                  <a:schemeClr val="dk1"/>
                </a:solidFill>
                <a:latin typeface="Calibri"/>
                <a:ea typeface="Calibri"/>
                <a:cs typeface="Calibri"/>
                <a:sym typeface="Calibri"/>
              </a:rPr>
              <a:t>(please </a:t>
            </a:r>
            <a:r>
              <a:rPr i="1" lang="en-GB">
                <a:solidFill>
                  <a:schemeClr val="dk1"/>
                </a:solidFill>
                <a:latin typeface="Calibri"/>
                <a:ea typeface="Calibri"/>
                <a:cs typeface="Calibri"/>
                <a:sym typeface="Calibri"/>
              </a:rPr>
              <a:t>circle)</a:t>
            </a:r>
            <a:endParaRPr i="1"/>
          </a:p>
        </p:txBody>
      </p:sp>
      <p:sp>
        <p:nvSpPr>
          <p:cNvPr id="304" name="Google Shape;304;p14"/>
          <p:cNvSpPr txBox="1"/>
          <p:nvPr/>
        </p:nvSpPr>
        <p:spPr>
          <a:xfrm>
            <a:off x="358775" y="353205"/>
            <a:ext cx="145983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lt1"/>
                </a:solidFill>
                <a:latin typeface="Calibri"/>
                <a:ea typeface="Calibri"/>
                <a:cs typeface="Calibri"/>
                <a:sym typeface="Calibri"/>
              </a:rPr>
              <a:t>My Plan</a:t>
            </a:r>
            <a:endParaRPr sz="2800">
              <a:solidFill>
                <a:schemeClr val="lt1"/>
              </a:solidFill>
              <a:latin typeface="Calibri"/>
              <a:ea typeface="Calibri"/>
              <a:cs typeface="Calibri"/>
              <a:sym typeface="Calibri"/>
            </a:endParaRPr>
          </a:p>
        </p:txBody>
      </p:sp>
      <p:pic>
        <p:nvPicPr>
          <p:cNvPr descr="Logo, icon&#10;&#10;Description automatically generated" id="305" name="Google Shape;305;p14"/>
          <p:cNvPicPr preferRelativeResize="0"/>
          <p:nvPr/>
        </p:nvPicPr>
        <p:blipFill rotWithShape="1">
          <a:blip r:embed="rId4">
            <a:alphaModFix/>
          </a:blip>
          <a:srcRect b="0" l="0" r="0" t="0"/>
          <a:stretch/>
        </p:blipFill>
        <p:spPr>
          <a:xfrm>
            <a:off x="5524167" y="199335"/>
            <a:ext cx="1150937" cy="11509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Shape, rectangle&#10;&#10;Description automatically generated" id="310" name="Google Shape;310;p15"/>
          <p:cNvPicPr preferRelativeResize="0"/>
          <p:nvPr/>
        </p:nvPicPr>
        <p:blipFill rotWithShape="1">
          <a:blip r:embed="rId3">
            <a:alphaModFix/>
          </a:blip>
          <a:srcRect b="0" l="0" r="0" t="0"/>
          <a:stretch/>
        </p:blipFill>
        <p:spPr>
          <a:xfrm>
            <a:off x="-2" y="-4698"/>
            <a:ext cx="7559675" cy="1711143"/>
          </a:xfrm>
          <a:prstGeom prst="rect">
            <a:avLst/>
          </a:prstGeom>
          <a:noFill/>
          <a:ln>
            <a:noFill/>
          </a:ln>
        </p:spPr>
      </p:pic>
      <p:sp>
        <p:nvSpPr>
          <p:cNvPr id="311" name="Google Shape;311;p15"/>
          <p:cNvSpPr txBox="1"/>
          <p:nvPr/>
        </p:nvSpPr>
        <p:spPr>
          <a:xfrm>
            <a:off x="358775" y="1378449"/>
            <a:ext cx="6877050" cy="89255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300">
                <a:solidFill>
                  <a:schemeClr val="dk1"/>
                </a:solidFill>
                <a:latin typeface="Calibri"/>
                <a:ea typeface="Calibri"/>
                <a:cs typeface="Calibri"/>
                <a:sym typeface="Calibri"/>
              </a:rPr>
              <a:t>My assistance devices</a:t>
            </a:r>
            <a:endParaRPr b="1" sz="2300">
              <a:solidFill>
                <a:schemeClr val="dk1"/>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My assistive mobility device is </a:t>
            </a:r>
            <a:r>
              <a:rPr lang="en-GB" sz="1400">
                <a:solidFill>
                  <a:srgbClr val="A5A5A5"/>
                </a:solidFill>
                <a:latin typeface="Calibri"/>
                <a:ea typeface="Calibri"/>
                <a:cs typeface="Calibri"/>
                <a:sym typeface="Calibri"/>
              </a:rPr>
              <a:t>___________________________</a:t>
            </a:r>
            <a:endParaRPr/>
          </a:p>
          <a:p>
            <a:pPr indent="0" lvl="0" marL="180000" marR="0" rtl="0" algn="l">
              <a:spcBef>
                <a:spcPts val="0"/>
              </a:spcBef>
              <a:spcAft>
                <a:spcPts val="0"/>
              </a:spcAft>
              <a:buNone/>
            </a:pPr>
            <a:r>
              <a:rPr b="1" lang="en-GB"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 regularly wipe down my mobility devices using disinfectant, clean water and a clean piece of rag.  </a:t>
            </a:r>
            <a:endParaRPr/>
          </a:p>
          <a:p>
            <a:pPr indent="0" lvl="0" marL="108000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Wiping  down happens whenever I return from being outdoors or when there is a change over of personal assistants. </a:t>
            </a:r>
            <a:endParaRPr/>
          </a:p>
          <a:p>
            <a:pPr indent="0" lvl="0" marL="1260000" marR="0" rtl="0" algn="l">
              <a:spcBef>
                <a:spcPts val="0"/>
              </a:spcBef>
              <a:spcAft>
                <a:spcPts val="0"/>
              </a:spcAft>
              <a:buNone/>
            </a:pPr>
            <a:r>
              <a:rPr lang="en-GB" sz="1400">
                <a:solidFill>
                  <a:schemeClr val="dk1"/>
                </a:solidFill>
                <a:latin typeface="Calibri"/>
                <a:ea typeface="Calibri"/>
                <a:cs typeface="Calibri"/>
                <a:sym typeface="Calibri"/>
              </a:rPr>
              <a:t> </a:t>
            </a:r>
            <a:endParaRPr sz="1800"/>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To wipe down my mobility device, I do the following steps: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400"/>
              <a:buFont typeface="Calibri"/>
              <a:buAutoNum type="arabicPeriod"/>
            </a:pPr>
            <a:r>
              <a:rPr lang="en-GB" sz="1400">
                <a:solidFill>
                  <a:schemeClr val="dk1"/>
                </a:solidFill>
                <a:latin typeface="Calibri"/>
                <a:ea typeface="Calibri"/>
                <a:cs typeface="Calibri"/>
                <a:sym typeface="Calibri"/>
              </a:rPr>
              <a:t>dissolve disinfectant is a basin or bucket of water </a:t>
            </a:r>
            <a:r>
              <a:rPr lang="en-GB">
                <a:solidFill>
                  <a:schemeClr val="dk1"/>
                </a:solidFill>
                <a:latin typeface="Calibri"/>
                <a:ea typeface="Calibri"/>
                <a:cs typeface="Calibri"/>
                <a:sym typeface="Calibri"/>
              </a:rPr>
              <a:t>(disinfect with 0.1% bleach solution)</a:t>
            </a:r>
            <a:endParaRPr/>
          </a:p>
          <a:p>
            <a:pPr indent="-342900" lvl="0" marL="342900" marR="0" rtl="0" algn="l">
              <a:spcBef>
                <a:spcPts val="0"/>
              </a:spcBef>
              <a:spcAft>
                <a:spcPts val="0"/>
              </a:spcAft>
              <a:buClr>
                <a:schemeClr val="dk1"/>
              </a:buClr>
              <a:buSzPts val="1400"/>
              <a:buFont typeface="Calibri"/>
              <a:buAutoNum type="arabicPeriod"/>
            </a:pPr>
            <a:r>
              <a:rPr lang="en-GB" sz="1400">
                <a:solidFill>
                  <a:schemeClr val="dk1"/>
                </a:solidFill>
                <a:latin typeface="Calibri"/>
                <a:ea typeface="Calibri"/>
                <a:cs typeface="Calibri"/>
                <a:sym typeface="Calibri"/>
              </a:rPr>
              <a:t>use a clean rag and wet it</a:t>
            </a:r>
            <a:endParaRPr/>
          </a:p>
          <a:p>
            <a:pPr indent="-342900" lvl="0" marL="342900" marR="0" rtl="0" algn="l">
              <a:spcBef>
                <a:spcPts val="0"/>
              </a:spcBef>
              <a:spcAft>
                <a:spcPts val="0"/>
              </a:spcAft>
              <a:buClr>
                <a:schemeClr val="dk1"/>
              </a:buClr>
              <a:buSzPts val="1400"/>
              <a:buFont typeface="Calibri"/>
              <a:buAutoNum type="arabicPeriod"/>
            </a:pPr>
            <a:r>
              <a:rPr lang="en-GB" sz="1400">
                <a:solidFill>
                  <a:schemeClr val="dk1"/>
                </a:solidFill>
                <a:latin typeface="Calibri"/>
                <a:ea typeface="Calibri"/>
                <a:cs typeface="Calibri"/>
                <a:sym typeface="Calibri"/>
              </a:rPr>
              <a:t>wipe the areas which are touched or being used regularly</a:t>
            </a:r>
            <a:endParaRPr/>
          </a:p>
          <a:p>
            <a:pPr indent="-342900" lvl="0" marL="342900" marR="0" rtl="0" algn="l">
              <a:spcBef>
                <a:spcPts val="0"/>
              </a:spcBef>
              <a:spcAft>
                <a:spcPts val="0"/>
              </a:spcAft>
              <a:buClr>
                <a:schemeClr val="dk1"/>
              </a:buClr>
              <a:buSzPts val="1400"/>
              <a:buFont typeface="Calibri"/>
              <a:buAutoNum type="arabicPeriod"/>
            </a:pPr>
            <a:r>
              <a:rPr lang="en-GB" sz="1400">
                <a:solidFill>
                  <a:schemeClr val="dk1"/>
                </a:solidFill>
                <a:latin typeface="Calibri"/>
                <a:ea typeface="Calibri"/>
                <a:cs typeface="Calibri"/>
                <a:sym typeface="Calibri"/>
              </a:rPr>
              <a:t>ensure that all the areas which are exposed are wiped down  - these steps to be undertaken where possible without damag</a:t>
            </a:r>
            <a:r>
              <a:rPr lang="en-GB">
                <a:solidFill>
                  <a:schemeClr val="dk1"/>
                </a:solidFill>
                <a:latin typeface="Calibri"/>
                <a:ea typeface="Calibri"/>
                <a:cs typeface="Calibri"/>
                <a:sym typeface="Calibri"/>
              </a:rPr>
              <a:t>ing</a:t>
            </a:r>
            <a:r>
              <a:rPr lang="en-GB" sz="1400">
                <a:solidFill>
                  <a:schemeClr val="dk1"/>
                </a:solidFill>
                <a:latin typeface="Calibri"/>
                <a:ea typeface="Calibri"/>
                <a:cs typeface="Calibri"/>
                <a:sym typeface="Calibri"/>
              </a:rPr>
              <a:t> the device.</a:t>
            </a:r>
            <a:endParaRPr/>
          </a:p>
          <a:p>
            <a:pPr indent="-196850" lvl="0" marL="285750" marR="0" rtl="0" algn="l">
              <a:spcBef>
                <a:spcPts val="0"/>
              </a:spcBef>
              <a:spcAft>
                <a:spcPts val="0"/>
              </a:spcAft>
              <a:buClr>
                <a:schemeClr val="dk1"/>
              </a:buClr>
              <a:buSzPts val="1400"/>
              <a:buFont typeface="Arial"/>
              <a:buNone/>
            </a:pPr>
            <a:r>
              <a:t/>
            </a:r>
            <a:endParaRPr b="1" sz="1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300">
                <a:latin typeface="Calibri"/>
                <a:ea typeface="Calibri"/>
                <a:cs typeface="Calibri"/>
                <a:sym typeface="Calibri"/>
              </a:rPr>
              <a:t>My Dietary Needs</a:t>
            </a:r>
            <a:endParaRPr b="1" sz="2300">
              <a:latin typeface="Calibri"/>
              <a:ea typeface="Calibri"/>
              <a:cs typeface="Calibri"/>
              <a:sym typeface="Calibri"/>
            </a:endParaRPr>
          </a:p>
          <a:p>
            <a:pPr indent="0" lvl="0" marL="0" marR="0" rtl="0" algn="l">
              <a:spcBef>
                <a:spcPts val="0"/>
              </a:spcBef>
              <a:spcAft>
                <a:spcPts val="0"/>
              </a:spcAft>
              <a:buNone/>
            </a:pPr>
            <a:r>
              <a:t/>
            </a:r>
            <a:endParaRPr b="1" sz="2300">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For my disability, there are certain foods I do not eat. They are listed below:</a:t>
            </a:r>
            <a:br>
              <a:rPr lang="en-GB"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rabicPeriod"/>
            </a:pPr>
            <a:r>
              <a:rPr lang="en-GB" sz="1400">
                <a:solidFill>
                  <a:srgbClr val="A5A5A5"/>
                </a:solidFill>
                <a:latin typeface="Calibri"/>
                <a:ea typeface="Calibri"/>
                <a:cs typeface="Calibri"/>
                <a:sym typeface="Calibri"/>
              </a:rPr>
              <a:t>______________________________________________________________________</a:t>
            </a:r>
            <a:endParaRPr/>
          </a:p>
          <a:p>
            <a:pPr indent="-254000" lvl="0" marL="342900" marR="0" rtl="0" algn="l">
              <a:spcBef>
                <a:spcPts val="0"/>
              </a:spcBef>
              <a:spcAft>
                <a:spcPts val="0"/>
              </a:spcAft>
              <a:buClr>
                <a:schemeClr val="dk1"/>
              </a:buClr>
              <a:buSzPts val="1400"/>
              <a:buFont typeface="Calibri"/>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rabicPeriod"/>
            </a:pPr>
            <a:r>
              <a:rPr lang="en-GB" sz="1400">
                <a:solidFill>
                  <a:srgbClr val="A5A5A5"/>
                </a:solidFill>
                <a:latin typeface="Calibri"/>
                <a:ea typeface="Calibri"/>
                <a:cs typeface="Calibri"/>
                <a:sym typeface="Calibri"/>
              </a:rPr>
              <a:t>______________________________________________________________________</a:t>
            </a:r>
            <a:endParaRPr/>
          </a:p>
          <a:p>
            <a:pPr indent="-254000" lvl="0" marL="342900" marR="0" rtl="0" algn="l">
              <a:spcBef>
                <a:spcPts val="0"/>
              </a:spcBef>
              <a:spcAft>
                <a:spcPts val="0"/>
              </a:spcAft>
              <a:buClr>
                <a:schemeClr val="dk1"/>
              </a:buClr>
              <a:buSzPts val="1400"/>
              <a:buFont typeface="Calibri"/>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rabicPeriod"/>
            </a:pPr>
            <a:r>
              <a:rPr lang="en-GB" sz="1400">
                <a:solidFill>
                  <a:srgbClr val="A5A5A5"/>
                </a:solidFill>
                <a:latin typeface="Calibri"/>
                <a:ea typeface="Calibri"/>
                <a:cs typeface="Calibri"/>
                <a:sym typeface="Calibri"/>
              </a:rPr>
              <a:t>______________________________________________________________________</a:t>
            </a:r>
            <a:endParaRPr/>
          </a:p>
          <a:p>
            <a:pPr indent="0" lvl="0" marL="0" marR="0" rtl="0" algn="l">
              <a:spcBef>
                <a:spcPts val="0"/>
              </a:spcBef>
              <a:spcAft>
                <a:spcPts val="0"/>
              </a:spcAft>
              <a:buNone/>
            </a:pPr>
            <a:r>
              <a:t/>
            </a:r>
            <a:endParaRPr/>
          </a:p>
          <a:p>
            <a:pPr indent="0" lvl="0" marL="0" marR="0" rtl="0" algn="l">
              <a:spcBef>
                <a:spcPts val="0"/>
              </a:spcBef>
              <a:spcAft>
                <a:spcPts val="0"/>
              </a:spcAft>
              <a:buNone/>
            </a:pPr>
            <a:r>
              <a:rPr b="1" lang="en-GB"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If I have a reaction to the food being served to me, the following actions should be done:</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rabicPeriod"/>
            </a:pPr>
            <a:r>
              <a:rPr lang="en-GB" sz="1400">
                <a:solidFill>
                  <a:srgbClr val="A5A5A5"/>
                </a:solidFill>
                <a:latin typeface="Calibri"/>
                <a:ea typeface="Calibri"/>
                <a:cs typeface="Calibri"/>
                <a:sym typeface="Calibri"/>
              </a:rPr>
              <a:t>______________________________________________________________________</a:t>
            </a:r>
            <a:endParaRPr/>
          </a:p>
          <a:p>
            <a:pPr indent="-254000" lvl="0" marL="342900" marR="0" rtl="0" algn="l">
              <a:spcBef>
                <a:spcPts val="0"/>
              </a:spcBef>
              <a:spcAft>
                <a:spcPts val="0"/>
              </a:spcAft>
              <a:buClr>
                <a:schemeClr val="dk1"/>
              </a:buClr>
              <a:buSzPts val="1400"/>
              <a:buFont typeface="Calibri"/>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rabicPeriod"/>
            </a:pPr>
            <a:r>
              <a:rPr lang="en-GB" sz="1400">
                <a:solidFill>
                  <a:srgbClr val="A5A5A5"/>
                </a:solidFill>
                <a:latin typeface="Calibri"/>
                <a:ea typeface="Calibri"/>
                <a:cs typeface="Calibri"/>
                <a:sym typeface="Calibri"/>
              </a:rPr>
              <a:t>______________________________________________________________________</a:t>
            </a:r>
            <a:endParaRPr/>
          </a:p>
          <a:p>
            <a:pPr indent="-254000" lvl="0" marL="342900" marR="0" rtl="0" algn="l">
              <a:spcBef>
                <a:spcPts val="0"/>
              </a:spcBef>
              <a:spcAft>
                <a:spcPts val="0"/>
              </a:spcAft>
              <a:buClr>
                <a:schemeClr val="dk1"/>
              </a:buClr>
              <a:buSzPts val="1400"/>
              <a:buFont typeface="Calibri"/>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rabicPeriod"/>
            </a:pPr>
            <a:r>
              <a:rPr lang="en-GB" sz="1400">
                <a:solidFill>
                  <a:srgbClr val="A5A5A5"/>
                </a:solidFill>
                <a:latin typeface="Calibri"/>
                <a:ea typeface="Calibri"/>
                <a:cs typeface="Calibri"/>
                <a:sym typeface="Calibri"/>
              </a:rPr>
              <a:t>______________________________________________________________________</a:t>
            </a:r>
            <a:endParaRPr/>
          </a:p>
          <a:p>
            <a:pPr indent="0" lvl="0" marL="0" marR="0" rtl="0" algn="l">
              <a:spcBef>
                <a:spcPts val="0"/>
              </a:spcBef>
              <a:spcAft>
                <a:spcPts val="0"/>
              </a:spcAft>
              <a:buNone/>
            </a:pPr>
            <a:r>
              <a:t/>
            </a:r>
            <a:endParaRPr/>
          </a:p>
        </p:txBody>
      </p:sp>
      <p:pic>
        <p:nvPicPr>
          <p:cNvPr descr="A close up of a framework&#10;&#10;Description automatically generated" id="312" name="Google Shape;312;p15"/>
          <p:cNvPicPr preferRelativeResize="0"/>
          <p:nvPr/>
        </p:nvPicPr>
        <p:blipFill rotWithShape="1">
          <a:blip r:embed="rId4">
            <a:alphaModFix/>
          </a:blip>
          <a:srcRect b="0" l="0" r="0" t="0"/>
          <a:stretch/>
        </p:blipFill>
        <p:spPr>
          <a:xfrm>
            <a:off x="504084" y="2380818"/>
            <a:ext cx="657876" cy="657876"/>
          </a:xfrm>
          <a:prstGeom prst="rect">
            <a:avLst/>
          </a:prstGeom>
          <a:noFill/>
          <a:ln>
            <a:noFill/>
          </a:ln>
        </p:spPr>
      </p:pic>
      <p:pic>
        <p:nvPicPr>
          <p:cNvPr descr="A close up of a framework&#10;&#10;Description automatically generated" id="313" name="Google Shape;313;p15"/>
          <p:cNvPicPr preferRelativeResize="0"/>
          <p:nvPr/>
        </p:nvPicPr>
        <p:blipFill rotWithShape="1">
          <a:blip r:embed="rId4">
            <a:alphaModFix/>
          </a:blip>
          <a:srcRect b="0" l="0" r="0" t="0"/>
          <a:stretch/>
        </p:blipFill>
        <p:spPr>
          <a:xfrm>
            <a:off x="504084" y="3263087"/>
            <a:ext cx="657876" cy="657876"/>
          </a:xfrm>
          <a:prstGeom prst="rect">
            <a:avLst/>
          </a:prstGeom>
          <a:noFill/>
          <a:ln>
            <a:noFill/>
          </a:ln>
        </p:spPr>
      </p:pic>
      <p:sp>
        <p:nvSpPr>
          <p:cNvPr id="314" name="Google Shape;314;p15"/>
          <p:cNvSpPr txBox="1"/>
          <p:nvPr/>
        </p:nvSpPr>
        <p:spPr>
          <a:xfrm>
            <a:off x="358775" y="82150"/>
            <a:ext cx="5132400" cy="81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lt1"/>
                </a:solidFill>
                <a:latin typeface="Calibri"/>
                <a:ea typeface="Calibri"/>
                <a:cs typeface="Calibri"/>
                <a:sym typeface="Calibri"/>
              </a:rPr>
              <a:t>My Assistive Devices and dietary needs</a:t>
            </a:r>
            <a:endParaRPr sz="2800">
              <a:solidFill>
                <a:schemeClr val="lt1"/>
              </a:solidFill>
              <a:latin typeface="Calibri"/>
              <a:ea typeface="Calibri"/>
              <a:cs typeface="Calibri"/>
              <a:sym typeface="Calibri"/>
            </a:endParaRPr>
          </a:p>
        </p:txBody>
      </p:sp>
      <p:pic>
        <p:nvPicPr>
          <p:cNvPr descr="Icon&#10;&#10;Description automatically generated" id="315" name="Google Shape;315;p15"/>
          <p:cNvPicPr preferRelativeResize="0"/>
          <p:nvPr/>
        </p:nvPicPr>
        <p:blipFill rotWithShape="1">
          <a:blip r:embed="rId5">
            <a:alphaModFix/>
          </a:blip>
          <a:srcRect b="0" l="0" r="0" t="0"/>
          <a:stretch/>
        </p:blipFill>
        <p:spPr>
          <a:xfrm>
            <a:off x="5491189" y="195853"/>
            <a:ext cx="1187398" cy="11873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descr="Shape, rectangle&#10;&#10;Description automatically generated" id="320" name="Google Shape;320;p16"/>
          <p:cNvPicPr preferRelativeResize="0"/>
          <p:nvPr/>
        </p:nvPicPr>
        <p:blipFill rotWithShape="1">
          <a:blip r:embed="rId3">
            <a:alphaModFix/>
          </a:blip>
          <a:srcRect b="0" l="0" r="0" t="0"/>
          <a:stretch/>
        </p:blipFill>
        <p:spPr>
          <a:xfrm>
            <a:off x="-2" y="-4698"/>
            <a:ext cx="7559675" cy="1711143"/>
          </a:xfrm>
          <a:prstGeom prst="rect">
            <a:avLst/>
          </a:prstGeom>
          <a:noFill/>
          <a:ln>
            <a:noFill/>
          </a:ln>
        </p:spPr>
      </p:pic>
      <p:sp>
        <p:nvSpPr>
          <p:cNvPr id="321" name="Google Shape;321;p16"/>
          <p:cNvSpPr txBox="1"/>
          <p:nvPr/>
        </p:nvSpPr>
        <p:spPr>
          <a:xfrm>
            <a:off x="358775" y="1378449"/>
            <a:ext cx="6877050" cy="81253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The support I need each day </a:t>
            </a:r>
            <a:r>
              <a:rPr lang="en-GB">
                <a:solidFill>
                  <a:schemeClr val="dk1"/>
                </a:solidFill>
                <a:latin typeface="Calibri"/>
                <a:ea typeface="Calibri"/>
                <a:cs typeface="Calibri"/>
                <a:sym typeface="Calibri"/>
              </a:rPr>
              <a:t>is</a:t>
            </a:r>
            <a:r>
              <a:rPr lang="en-GB" sz="14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rabicPeriod"/>
            </a:pPr>
            <a:r>
              <a:rPr lang="en-GB" sz="1400">
                <a:solidFill>
                  <a:srgbClr val="A5A5A5"/>
                </a:solidFill>
                <a:latin typeface="Calibri"/>
                <a:ea typeface="Calibri"/>
                <a:cs typeface="Calibri"/>
                <a:sym typeface="Calibri"/>
              </a:rPr>
              <a:t>______________________________________________________________________</a:t>
            </a:r>
            <a:endParaRPr/>
          </a:p>
          <a:p>
            <a:pPr indent="-254000" lvl="0" marL="342900" marR="0" rtl="0" algn="l">
              <a:spcBef>
                <a:spcPts val="0"/>
              </a:spcBef>
              <a:spcAft>
                <a:spcPts val="0"/>
              </a:spcAft>
              <a:buClr>
                <a:schemeClr val="dk1"/>
              </a:buClr>
              <a:buSzPts val="1400"/>
              <a:buFont typeface="Calibri"/>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rabicPeriod"/>
            </a:pPr>
            <a:r>
              <a:rPr lang="en-GB" sz="1400">
                <a:solidFill>
                  <a:srgbClr val="A5A5A5"/>
                </a:solidFill>
                <a:latin typeface="Calibri"/>
                <a:ea typeface="Calibri"/>
                <a:cs typeface="Calibri"/>
                <a:sym typeface="Calibri"/>
              </a:rPr>
              <a:t>______________________________________________________________________</a:t>
            </a:r>
            <a:endParaRPr/>
          </a:p>
          <a:p>
            <a:pPr indent="0" lvl="0" marL="0" marR="0" rtl="0" algn="l">
              <a:spcBef>
                <a:spcPts val="0"/>
              </a:spcBef>
              <a:spcAft>
                <a:spcPts val="0"/>
              </a:spcAft>
              <a:buNone/>
            </a:pPr>
            <a:r>
              <a:t/>
            </a:r>
            <a:endParaRPr sz="1400">
              <a:solidFill>
                <a:srgbClr val="A5A5A5"/>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My support provider is </a:t>
            </a:r>
            <a:r>
              <a:rPr lang="en-GB" sz="1400">
                <a:solidFill>
                  <a:srgbClr val="A5A5A5"/>
                </a:solidFill>
                <a:latin typeface="Calibri"/>
                <a:ea typeface="Calibri"/>
                <a:cs typeface="Calibri"/>
                <a:sym typeface="Calibri"/>
              </a:rPr>
              <a:t>_______________________________________________________</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My support worker is </a:t>
            </a:r>
            <a:r>
              <a:rPr lang="en-GB" sz="1400">
                <a:solidFill>
                  <a:srgbClr val="A5A5A5"/>
                </a:solidFill>
                <a:latin typeface="Calibri"/>
                <a:ea typeface="Calibri"/>
                <a:cs typeface="Calibri"/>
                <a:sym typeface="Calibri"/>
              </a:rPr>
              <a:t>________________________________________________________</a:t>
            </a:r>
            <a:endParaRPr/>
          </a:p>
          <a:p>
            <a:pPr indent="0" lvl="0" marL="0" marR="0" rtl="0" algn="l">
              <a:spcBef>
                <a:spcPts val="0"/>
              </a:spcBef>
              <a:spcAft>
                <a:spcPts val="0"/>
              </a:spcAft>
              <a:buNone/>
            </a:pPr>
            <a:r>
              <a:t/>
            </a:r>
            <a:endParaRPr>
              <a:solidFill>
                <a:srgbClr val="A5A5A5"/>
              </a:solidFill>
              <a:latin typeface="Calibri"/>
              <a:ea typeface="Calibri"/>
              <a:cs typeface="Calibri"/>
              <a:sym typeface="Calibri"/>
            </a:endParaRPr>
          </a:p>
          <a:p>
            <a:pPr indent="0" lvl="0" marL="0" marR="0" rtl="0" algn="l">
              <a:spcBef>
                <a:spcPts val="0"/>
              </a:spcBef>
              <a:spcAft>
                <a:spcPts val="0"/>
              </a:spcAft>
              <a:buNone/>
            </a:pPr>
            <a:r>
              <a:t/>
            </a:r>
            <a:endParaRPr>
              <a:solidFill>
                <a:srgbClr val="A5A5A5"/>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The support that is most important to me and that I must have:</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lphaLcPeriod"/>
            </a:pPr>
            <a:r>
              <a:rPr lang="en-GB" sz="1400">
                <a:solidFill>
                  <a:srgbClr val="A5A5A5"/>
                </a:solidFill>
                <a:latin typeface="Calibri"/>
                <a:ea typeface="Calibri"/>
                <a:cs typeface="Calibri"/>
                <a:sym typeface="Calibri"/>
              </a:rPr>
              <a:t>_______________________________________________________________________</a:t>
            </a:r>
            <a:endParaRPr/>
          </a:p>
          <a:p>
            <a:pPr indent="-254000" lvl="0" marL="342900" marR="0" rtl="0" algn="l">
              <a:spcBef>
                <a:spcPts val="0"/>
              </a:spcBef>
              <a:spcAft>
                <a:spcPts val="0"/>
              </a:spcAft>
              <a:buClr>
                <a:schemeClr val="dk1"/>
              </a:buClr>
              <a:buSzPts val="1400"/>
              <a:buFont typeface="Calibri"/>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lphaLcPeriod"/>
            </a:pPr>
            <a:r>
              <a:rPr lang="en-GB" sz="1400">
                <a:solidFill>
                  <a:srgbClr val="A5A5A5"/>
                </a:solidFill>
                <a:latin typeface="Calibri"/>
                <a:ea typeface="Calibri"/>
                <a:cs typeface="Calibri"/>
                <a:sym typeface="Calibri"/>
              </a:rPr>
              <a:t>_______________________________________________________________________</a:t>
            </a:r>
            <a:endParaRPr/>
          </a:p>
          <a:p>
            <a:pPr indent="-254000" lvl="0" marL="342900" marR="0" rtl="0" algn="l">
              <a:spcBef>
                <a:spcPts val="0"/>
              </a:spcBef>
              <a:spcAft>
                <a:spcPts val="0"/>
              </a:spcAft>
              <a:buClr>
                <a:schemeClr val="dk1"/>
              </a:buClr>
              <a:buSzPts val="1400"/>
              <a:buFont typeface="Calibri"/>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lphaLcPeriod"/>
            </a:pPr>
            <a:r>
              <a:rPr lang="en-GB" sz="1400">
                <a:solidFill>
                  <a:srgbClr val="A5A5A5"/>
                </a:solidFill>
                <a:latin typeface="Calibri"/>
                <a:ea typeface="Calibri"/>
                <a:cs typeface="Calibri"/>
                <a:sym typeface="Calibri"/>
              </a:rPr>
              <a:t>_______________________________________________________________________</a:t>
            </a:r>
            <a:endParaRPr/>
          </a:p>
          <a:p>
            <a:pPr indent="-254000" lvl="0" marL="342900" marR="0" rtl="0" algn="l">
              <a:spcBef>
                <a:spcPts val="0"/>
              </a:spcBef>
              <a:spcAft>
                <a:spcPts val="0"/>
              </a:spcAft>
              <a:buClr>
                <a:schemeClr val="dk1"/>
              </a:buClr>
              <a:buSzPts val="1400"/>
              <a:buFont typeface="Calibri"/>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lphaLcPeriod"/>
            </a:pPr>
            <a:r>
              <a:rPr lang="en-GB" sz="1400">
                <a:solidFill>
                  <a:srgbClr val="A5A5A5"/>
                </a:solidFill>
                <a:latin typeface="Calibri"/>
                <a:ea typeface="Calibri"/>
                <a:cs typeface="Calibri"/>
                <a:sym typeface="Calibri"/>
              </a:rPr>
              <a:t>_______________________________________________________________________</a:t>
            </a:r>
            <a:endParaRPr/>
          </a:p>
          <a:p>
            <a:pPr indent="-254000" lvl="0" marL="342900" marR="0" rtl="0" algn="l">
              <a:spcBef>
                <a:spcPts val="0"/>
              </a:spcBef>
              <a:spcAft>
                <a:spcPts val="0"/>
              </a:spcAft>
              <a:buClr>
                <a:schemeClr val="dk1"/>
              </a:buClr>
              <a:buSzPts val="1400"/>
              <a:buFont typeface="Calibri"/>
              <a:buNone/>
            </a:pPr>
            <a:r>
              <a:t/>
            </a:r>
            <a:endParaRPr sz="1400">
              <a:solidFill>
                <a:srgbClr val="A5A5A5"/>
              </a:solidFill>
              <a:latin typeface="Calibri"/>
              <a:ea typeface="Calibri"/>
              <a:cs typeface="Calibri"/>
              <a:sym typeface="Calibri"/>
            </a:endParaRPr>
          </a:p>
          <a:p>
            <a:pPr indent="-342900" lvl="0" marL="342900" marR="0" rtl="0" algn="l">
              <a:spcBef>
                <a:spcPts val="0"/>
              </a:spcBef>
              <a:spcAft>
                <a:spcPts val="0"/>
              </a:spcAft>
              <a:buClr>
                <a:srgbClr val="A5A5A5"/>
              </a:buClr>
              <a:buSzPts val="1400"/>
              <a:buFont typeface="Calibri"/>
              <a:buAutoNum type="alphaLcPeriod"/>
            </a:pPr>
            <a:r>
              <a:rPr lang="en-GB" sz="1400">
                <a:solidFill>
                  <a:srgbClr val="A5A5A5"/>
                </a:solidFill>
                <a:latin typeface="Calibri"/>
                <a:ea typeface="Calibri"/>
                <a:cs typeface="Calibri"/>
                <a:sym typeface="Calibri"/>
              </a:rPr>
              <a:t>_______________________________________________________________________</a:t>
            </a:r>
            <a:endParaRPr/>
          </a:p>
          <a:p>
            <a:pPr indent="0" lvl="0" marL="0" marR="0" rtl="0" algn="l">
              <a:spcBef>
                <a:spcPts val="0"/>
              </a:spcBef>
              <a:spcAft>
                <a:spcPts val="0"/>
              </a:spcAft>
              <a:buNone/>
            </a:pPr>
            <a:r>
              <a:t/>
            </a:r>
            <a:endParaRPr sz="1400">
              <a:solidFill>
                <a:srgbClr val="A5A5A5"/>
              </a:solidFill>
              <a:latin typeface="Calibri"/>
              <a:ea typeface="Calibri"/>
              <a:cs typeface="Calibri"/>
              <a:sym typeface="Calibri"/>
            </a:endParaRPr>
          </a:p>
          <a:p>
            <a:pPr indent="0" lvl="0" marL="0" marR="0" rtl="0" algn="l">
              <a:spcBef>
                <a:spcPts val="0"/>
              </a:spcBef>
              <a:spcAft>
                <a:spcPts val="0"/>
              </a:spcAft>
              <a:buNone/>
            </a:pPr>
            <a:r>
              <a:t/>
            </a:r>
            <a:endParaRPr sz="1400">
              <a:solidFill>
                <a:srgbClr val="A5A5A5"/>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In an emergency I will call: </a:t>
            </a:r>
            <a:r>
              <a:rPr lang="en-GB" sz="1400">
                <a:solidFill>
                  <a:srgbClr val="A5A5A5"/>
                </a:solidFill>
                <a:latin typeface="Calibri"/>
                <a:ea typeface="Calibri"/>
                <a:cs typeface="Calibri"/>
                <a:sym typeface="Calibri"/>
              </a:rPr>
              <a:t>_____________________________________________________</a:t>
            </a:r>
            <a:endParaRPr/>
          </a:p>
          <a:p>
            <a:pPr indent="0" lvl="0" marL="0" marR="0" rtl="0" algn="l">
              <a:spcBef>
                <a:spcPts val="0"/>
              </a:spcBef>
              <a:spcAft>
                <a:spcPts val="0"/>
              </a:spcAft>
              <a:buNone/>
            </a:pPr>
            <a:r>
              <a:rPr b="1" lang="en-GB"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 have clear COVID-19 personal support instructions for my support staff, and any new support staff.  </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I’ve told my COVID-19 care instructions to all of my support staff. </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 talked about my plan with my emergency contact. </a:t>
            </a:r>
            <a:endParaRPr/>
          </a:p>
        </p:txBody>
      </p:sp>
      <p:pic>
        <p:nvPicPr>
          <p:cNvPr descr="A close up of a framework&#10;&#10;Description automatically generated" id="322" name="Google Shape;322;p16"/>
          <p:cNvPicPr preferRelativeResize="0"/>
          <p:nvPr/>
        </p:nvPicPr>
        <p:blipFill rotWithShape="1">
          <a:blip r:embed="rId4">
            <a:alphaModFix/>
          </a:blip>
          <a:srcRect b="0" l="0" r="0" t="0"/>
          <a:stretch/>
        </p:blipFill>
        <p:spPr>
          <a:xfrm>
            <a:off x="658580" y="7196969"/>
            <a:ext cx="657876" cy="657876"/>
          </a:xfrm>
          <a:prstGeom prst="rect">
            <a:avLst/>
          </a:prstGeom>
          <a:noFill/>
          <a:ln>
            <a:noFill/>
          </a:ln>
        </p:spPr>
      </p:pic>
      <p:pic>
        <p:nvPicPr>
          <p:cNvPr descr="A close up of a framework&#10;&#10;Description automatically generated" id="323" name="Google Shape;323;p16"/>
          <p:cNvPicPr preferRelativeResize="0"/>
          <p:nvPr/>
        </p:nvPicPr>
        <p:blipFill rotWithShape="1">
          <a:blip r:embed="rId4">
            <a:alphaModFix/>
          </a:blip>
          <a:srcRect b="0" l="0" r="0" t="0"/>
          <a:stretch/>
        </p:blipFill>
        <p:spPr>
          <a:xfrm>
            <a:off x="658580" y="7948976"/>
            <a:ext cx="657876" cy="657876"/>
          </a:xfrm>
          <a:prstGeom prst="rect">
            <a:avLst/>
          </a:prstGeom>
          <a:noFill/>
          <a:ln>
            <a:noFill/>
          </a:ln>
        </p:spPr>
      </p:pic>
      <p:pic>
        <p:nvPicPr>
          <p:cNvPr descr="A close up of a framework&#10;&#10;Description automatically generated" id="324" name="Google Shape;324;p16"/>
          <p:cNvPicPr preferRelativeResize="0"/>
          <p:nvPr/>
        </p:nvPicPr>
        <p:blipFill rotWithShape="1">
          <a:blip r:embed="rId4">
            <a:alphaModFix/>
          </a:blip>
          <a:srcRect b="0" l="0" r="0" t="0"/>
          <a:stretch/>
        </p:blipFill>
        <p:spPr>
          <a:xfrm>
            <a:off x="658580" y="8700983"/>
            <a:ext cx="657876" cy="657876"/>
          </a:xfrm>
          <a:prstGeom prst="rect">
            <a:avLst/>
          </a:prstGeom>
          <a:noFill/>
          <a:ln>
            <a:noFill/>
          </a:ln>
        </p:spPr>
      </p:pic>
      <p:sp>
        <p:nvSpPr>
          <p:cNvPr id="325" name="Google Shape;325;p16"/>
          <p:cNvSpPr txBox="1"/>
          <p:nvPr/>
        </p:nvSpPr>
        <p:spPr>
          <a:xfrm>
            <a:off x="358775" y="376336"/>
            <a:ext cx="606391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lt1"/>
                </a:solidFill>
                <a:latin typeface="Calibri"/>
                <a:ea typeface="Calibri"/>
                <a:cs typeface="Calibri"/>
                <a:sym typeface="Calibri"/>
              </a:rPr>
              <a:t>My Personal Support</a:t>
            </a:r>
            <a:endParaRPr sz="2800">
              <a:solidFill>
                <a:schemeClr val="lt1"/>
              </a:solidFill>
              <a:latin typeface="Calibri"/>
              <a:ea typeface="Calibri"/>
              <a:cs typeface="Calibri"/>
              <a:sym typeface="Calibri"/>
            </a:endParaRPr>
          </a:p>
        </p:txBody>
      </p:sp>
      <p:pic>
        <p:nvPicPr>
          <p:cNvPr descr="A picture containing icon&#10;&#10;Description automatically generated" id="326" name="Google Shape;326;p16"/>
          <p:cNvPicPr preferRelativeResize="0"/>
          <p:nvPr/>
        </p:nvPicPr>
        <p:blipFill rotWithShape="1">
          <a:blip r:embed="rId5">
            <a:alphaModFix/>
          </a:blip>
          <a:srcRect b="0" l="0" r="0" t="0"/>
          <a:stretch/>
        </p:blipFill>
        <p:spPr>
          <a:xfrm>
            <a:off x="5508625" y="213290"/>
            <a:ext cx="1152525" cy="1152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Shape, rectangle&#10;&#10;Description automatically generated" id="331" name="Google Shape;331;p17"/>
          <p:cNvPicPr preferRelativeResize="0"/>
          <p:nvPr/>
        </p:nvPicPr>
        <p:blipFill rotWithShape="1">
          <a:blip r:embed="rId3">
            <a:alphaModFix/>
          </a:blip>
          <a:srcRect b="0" l="0" r="0" t="0"/>
          <a:stretch/>
        </p:blipFill>
        <p:spPr>
          <a:xfrm>
            <a:off x="-2" y="-4698"/>
            <a:ext cx="7559675" cy="1711143"/>
          </a:xfrm>
          <a:prstGeom prst="rect">
            <a:avLst/>
          </a:prstGeom>
          <a:noFill/>
          <a:ln>
            <a:noFill/>
          </a:ln>
        </p:spPr>
      </p:pic>
      <p:sp>
        <p:nvSpPr>
          <p:cNvPr id="332" name="Google Shape;332;p17"/>
          <p:cNvSpPr txBox="1"/>
          <p:nvPr/>
        </p:nvSpPr>
        <p:spPr>
          <a:xfrm>
            <a:off x="358775" y="1538868"/>
            <a:ext cx="6877050" cy="68326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 Transportation (in times of essential need)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 will only go out in emergencies or when I have no other choice but to get supplies. </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 will try and stay home if I can to</a:t>
            </a:r>
            <a:r>
              <a:rPr lang="en-GB">
                <a:solidFill>
                  <a:schemeClr val="dk1"/>
                </a:solidFill>
                <a:latin typeface="Calibri"/>
                <a:ea typeface="Calibri"/>
                <a:cs typeface="Calibri"/>
                <a:sym typeface="Calibri"/>
              </a:rPr>
              <a:t> reduce the</a:t>
            </a:r>
            <a:r>
              <a:rPr lang="en-GB" sz="1400">
                <a:solidFill>
                  <a:schemeClr val="dk1"/>
                </a:solidFill>
                <a:latin typeface="Calibri"/>
                <a:ea typeface="Calibri"/>
                <a:cs typeface="Calibri"/>
                <a:sym typeface="Calibri"/>
              </a:rPr>
              <a:t> risk of catching COVID-19. </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 will ask friends or family to drop off items or food instead of me going at.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When I travel to places I use</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 </a:t>
            </a:r>
            <a:r>
              <a:rPr lang="en-GB" sz="1400">
                <a:solidFill>
                  <a:srgbClr val="A5A5A5"/>
                </a:solidFill>
                <a:latin typeface="Calibri"/>
                <a:ea typeface="Calibri"/>
                <a:cs typeface="Calibri"/>
                <a:sym typeface="Calibri"/>
              </a:rPr>
              <a:t>________________________________________________________________________</a:t>
            </a:r>
            <a:endParaRPr/>
          </a:p>
          <a:p>
            <a:pPr indent="0" lvl="0" marL="0" marR="0" rtl="0" algn="l">
              <a:spcBef>
                <a:spcPts val="0"/>
              </a:spcBef>
              <a:spcAft>
                <a:spcPts val="0"/>
              </a:spcAft>
              <a:buNone/>
            </a:pPr>
            <a:r>
              <a:t/>
            </a:r>
            <a:endParaRPr sz="1400">
              <a:solidFill>
                <a:srgbClr val="A5A5A5"/>
              </a:solidFill>
              <a:latin typeface="Calibri"/>
              <a:ea typeface="Calibri"/>
              <a:cs typeface="Calibri"/>
              <a:sym typeface="Calibri"/>
            </a:endParaRPr>
          </a:p>
          <a:p>
            <a:pPr indent="0" lvl="0" marL="0" marR="0" rtl="0" algn="l">
              <a:spcBef>
                <a:spcPts val="0"/>
              </a:spcBef>
              <a:spcAft>
                <a:spcPts val="0"/>
              </a:spcAft>
              <a:buNone/>
            </a:pPr>
            <a:r>
              <a:t/>
            </a:r>
            <a:endParaRPr sz="1400">
              <a:solidFill>
                <a:srgbClr val="A5A5A5"/>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My support person who helps me with travel is </a:t>
            </a:r>
            <a:r>
              <a:rPr lang="en-GB" sz="1400">
                <a:solidFill>
                  <a:srgbClr val="A5A5A5"/>
                </a:solidFill>
                <a:latin typeface="Calibri"/>
                <a:ea typeface="Calibri"/>
                <a:cs typeface="Calibri"/>
                <a:sym typeface="Calibri"/>
              </a:rPr>
              <a:t>____________________________________</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I have health appointments like blood tests and therapy that I have to go to. </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rgbClr val="CE6029"/>
                </a:solidFill>
                <a:latin typeface="Calibri"/>
                <a:ea typeface="Calibri"/>
                <a:cs typeface="Calibri"/>
                <a:sym typeface="Calibri"/>
              </a:rPr>
              <a:t>Can I still go?</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Some people still have to go to important appointments.</a:t>
            </a:r>
            <a:endParaRPr sz="14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9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You should call ahead to make sure it is safe to go. Ask if there is anything different you have to do when you arrive.</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Some appointments may take place over the phone or over video.</a:t>
            </a:r>
            <a:r>
              <a:rPr lang="en-GB">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Ask your support person to arrange this with you if you need help.</a:t>
            </a:r>
            <a:endParaRPr/>
          </a:p>
        </p:txBody>
      </p:sp>
      <p:pic>
        <p:nvPicPr>
          <p:cNvPr descr="A close up of a framework&#10;&#10;Description automatically generated" id="333" name="Google Shape;333;p17"/>
          <p:cNvPicPr preferRelativeResize="0"/>
          <p:nvPr/>
        </p:nvPicPr>
        <p:blipFill rotWithShape="1">
          <a:blip r:embed="rId4">
            <a:alphaModFix/>
          </a:blip>
          <a:srcRect b="0" l="0" r="0" t="0"/>
          <a:stretch/>
        </p:blipFill>
        <p:spPr>
          <a:xfrm>
            <a:off x="628599" y="1935422"/>
            <a:ext cx="657876" cy="657876"/>
          </a:xfrm>
          <a:prstGeom prst="rect">
            <a:avLst/>
          </a:prstGeom>
          <a:noFill/>
          <a:ln>
            <a:noFill/>
          </a:ln>
        </p:spPr>
      </p:pic>
      <p:pic>
        <p:nvPicPr>
          <p:cNvPr descr="A close up of a framework&#10;&#10;Description automatically generated" id="334" name="Google Shape;334;p17"/>
          <p:cNvPicPr preferRelativeResize="0"/>
          <p:nvPr/>
        </p:nvPicPr>
        <p:blipFill rotWithShape="1">
          <a:blip r:embed="rId4">
            <a:alphaModFix/>
          </a:blip>
          <a:srcRect b="0" l="0" r="0" t="0"/>
          <a:stretch/>
        </p:blipFill>
        <p:spPr>
          <a:xfrm>
            <a:off x="628599" y="2804004"/>
            <a:ext cx="657876" cy="657876"/>
          </a:xfrm>
          <a:prstGeom prst="rect">
            <a:avLst/>
          </a:prstGeom>
          <a:noFill/>
          <a:ln>
            <a:noFill/>
          </a:ln>
        </p:spPr>
      </p:pic>
      <p:pic>
        <p:nvPicPr>
          <p:cNvPr descr="A close up of a framework&#10;&#10;Description automatically generated" id="335" name="Google Shape;335;p17"/>
          <p:cNvPicPr preferRelativeResize="0"/>
          <p:nvPr/>
        </p:nvPicPr>
        <p:blipFill rotWithShape="1">
          <a:blip r:embed="rId4">
            <a:alphaModFix/>
          </a:blip>
          <a:srcRect b="0" l="0" r="0" t="0"/>
          <a:stretch/>
        </p:blipFill>
        <p:spPr>
          <a:xfrm>
            <a:off x="628599" y="3433591"/>
            <a:ext cx="657876" cy="657876"/>
          </a:xfrm>
          <a:prstGeom prst="rect">
            <a:avLst/>
          </a:prstGeom>
          <a:noFill/>
          <a:ln>
            <a:noFill/>
          </a:ln>
        </p:spPr>
      </p:pic>
      <p:sp>
        <p:nvSpPr>
          <p:cNvPr id="336" name="Google Shape;336;p17"/>
          <p:cNvSpPr txBox="1"/>
          <p:nvPr/>
        </p:nvSpPr>
        <p:spPr>
          <a:xfrm>
            <a:off x="358775" y="379670"/>
            <a:ext cx="492492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lt1"/>
                </a:solidFill>
                <a:latin typeface="Calibri"/>
                <a:ea typeface="Calibri"/>
                <a:cs typeface="Calibri"/>
                <a:sym typeface="Calibri"/>
              </a:rPr>
              <a:t>Getting out and about</a:t>
            </a:r>
            <a:endParaRPr sz="2800">
              <a:solidFill>
                <a:schemeClr val="lt1"/>
              </a:solidFill>
              <a:latin typeface="Calibri"/>
              <a:ea typeface="Calibri"/>
              <a:cs typeface="Calibri"/>
              <a:sym typeface="Calibri"/>
            </a:endParaRPr>
          </a:p>
        </p:txBody>
      </p:sp>
      <p:pic>
        <p:nvPicPr>
          <p:cNvPr descr="Icon&#10;&#10;Description automatically generated" id="337" name="Google Shape;337;p17"/>
          <p:cNvPicPr preferRelativeResize="0"/>
          <p:nvPr/>
        </p:nvPicPr>
        <p:blipFill rotWithShape="1">
          <a:blip r:embed="rId5">
            <a:alphaModFix/>
          </a:blip>
          <a:srcRect b="0" l="0" r="0" t="0"/>
          <a:stretch/>
        </p:blipFill>
        <p:spPr>
          <a:xfrm>
            <a:off x="5523373" y="201973"/>
            <a:ext cx="1152525" cy="1152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Shape, rectangle&#10;&#10;Description automatically generated" id="342" name="Google Shape;342;p18"/>
          <p:cNvPicPr preferRelativeResize="0"/>
          <p:nvPr/>
        </p:nvPicPr>
        <p:blipFill rotWithShape="1">
          <a:blip r:embed="rId3">
            <a:alphaModFix/>
          </a:blip>
          <a:srcRect b="0" l="0" r="0" t="0"/>
          <a:stretch/>
        </p:blipFill>
        <p:spPr>
          <a:xfrm>
            <a:off x="-2" y="-4698"/>
            <a:ext cx="7559675" cy="1711143"/>
          </a:xfrm>
          <a:prstGeom prst="rect">
            <a:avLst/>
          </a:prstGeom>
          <a:noFill/>
          <a:ln>
            <a:noFill/>
          </a:ln>
        </p:spPr>
      </p:pic>
      <p:sp>
        <p:nvSpPr>
          <p:cNvPr id="343" name="Google Shape;343;p18"/>
          <p:cNvSpPr txBox="1"/>
          <p:nvPr/>
        </p:nvSpPr>
        <p:spPr>
          <a:xfrm>
            <a:off x="358775" y="1704982"/>
            <a:ext cx="6877050" cy="5909310"/>
          </a:xfrm>
          <a:prstGeom prst="rect">
            <a:avLst/>
          </a:prstGeom>
          <a:noFill/>
          <a:ln>
            <a:noFill/>
          </a:ln>
        </p:spPr>
        <p:txBody>
          <a:bodyPr anchorCtr="0" anchor="t" bIns="45700" lIns="91425" spcFirstLastPara="1" rIns="91425" wrap="square" tIns="45700">
            <a:spAutoFit/>
          </a:bodyPr>
          <a:lstStyle/>
          <a:p>
            <a:pPr indent="0" lvl="0" marL="1080000" marR="0" rtl="0" algn="l">
              <a:spcBef>
                <a:spcPts val="0"/>
              </a:spcBef>
              <a:spcAft>
                <a:spcPts val="0"/>
              </a:spcAft>
              <a:buNone/>
            </a:pPr>
            <a:r>
              <a:rPr lang="en-GB" sz="1400">
                <a:solidFill>
                  <a:schemeClr val="dk1"/>
                </a:solidFill>
                <a:latin typeface="Calibri"/>
                <a:ea typeface="Calibri"/>
                <a:cs typeface="Calibri"/>
                <a:sym typeface="Calibri"/>
              </a:rPr>
              <a:t>I take my phone with me when I leave the house and make sure it is charged.</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   </a:t>
            </a:r>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 call my family, friends or support provider to let them know I plan to leave the house especially when the COVID-19 alert is still in place. </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 know the address of the house, shop, supermarket or safe place I am going to. </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 make sure my bus card has enough money on it or I have some money on me. </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If I can’t use the same route as usual, I know the different routes to travel. </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I’ve asked my support person for help to learn a new route or if I have questions. </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When I return home, I make sure to wash my hands and that my personal assistant also washes his/her hands. </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I/my </a:t>
            </a:r>
            <a:r>
              <a:rPr lang="en-GB">
                <a:solidFill>
                  <a:schemeClr val="dk1"/>
                </a:solidFill>
                <a:latin typeface="Calibri"/>
                <a:ea typeface="Calibri"/>
                <a:cs typeface="Calibri"/>
                <a:sym typeface="Calibri"/>
              </a:rPr>
              <a:t>personal assistant</a:t>
            </a:r>
            <a:r>
              <a:rPr lang="en-GB" sz="1400">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cleans and disinfects</a:t>
            </a:r>
            <a:r>
              <a:rPr lang="en-GB" sz="1400">
                <a:solidFill>
                  <a:schemeClr val="dk1"/>
                </a:solidFill>
                <a:latin typeface="Calibri"/>
                <a:ea typeface="Calibri"/>
                <a:cs typeface="Calibri"/>
                <a:sym typeface="Calibri"/>
              </a:rPr>
              <a:t> my mobility device once I return home. </a:t>
            </a:r>
            <a:endParaRPr/>
          </a:p>
        </p:txBody>
      </p:sp>
      <p:pic>
        <p:nvPicPr>
          <p:cNvPr descr="A close up of a framework&#10;&#10;Description automatically generated" id="344" name="Google Shape;344;p18"/>
          <p:cNvPicPr preferRelativeResize="0"/>
          <p:nvPr/>
        </p:nvPicPr>
        <p:blipFill rotWithShape="1">
          <a:blip r:embed="rId4">
            <a:alphaModFix/>
          </a:blip>
          <a:srcRect b="0" l="0" r="0" t="0"/>
          <a:stretch/>
        </p:blipFill>
        <p:spPr>
          <a:xfrm>
            <a:off x="643589" y="1587866"/>
            <a:ext cx="657876" cy="657876"/>
          </a:xfrm>
          <a:prstGeom prst="rect">
            <a:avLst/>
          </a:prstGeom>
          <a:noFill/>
          <a:ln>
            <a:noFill/>
          </a:ln>
        </p:spPr>
      </p:pic>
      <p:pic>
        <p:nvPicPr>
          <p:cNvPr descr="A close up of a framework&#10;&#10;Description automatically generated" id="345" name="Google Shape;345;p18"/>
          <p:cNvPicPr preferRelativeResize="0"/>
          <p:nvPr/>
        </p:nvPicPr>
        <p:blipFill rotWithShape="1">
          <a:blip r:embed="rId4">
            <a:alphaModFix/>
          </a:blip>
          <a:srcRect b="0" l="0" r="0" t="0"/>
          <a:stretch/>
        </p:blipFill>
        <p:spPr>
          <a:xfrm>
            <a:off x="643589" y="2262423"/>
            <a:ext cx="657876" cy="657876"/>
          </a:xfrm>
          <a:prstGeom prst="rect">
            <a:avLst/>
          </a:prstGeom>
          <a:noFill/>
          <a:ln>
            <a:noFill/>
          </a:ln>
        </p:spPr>
      </p:pic>
      <p:pic>
        <p:nvPicPr>
          <p:cNvPr descr="A close up of a framework&#10;&#10;Description automatically generated" id="346" name="Google Shape;346;p18"/>
          <p:cNvPicPr preferRelativeResize="0"/>
          <p:nvPr/>
        </p:nvPicPr>
        <p:blipFill rotWithShape="1">
          <a:blip r:embed="rId4">
            <a:alphaModFix/>
          </a:blip>
          <a:srcRect b="0" l="0" r="0" t="0"/>
          <a:stretch/>
        </p:blipFill>
        <p:spPr>
          <a:xfrm>
            <a:off x="643589" y="3116861"/>
            <a:ext cx="657876" cy="657876"/>
          </a:xfrm>
          <a:prstGeom prst="rect">
            <a:avLst/>
          </a:prstGeom>
          <a:noFill/>
          <a:ln>
            <a:noFill/>
          </a:ln>
        </p:spPr>
      </p:pic>
      <p:pic>
        <p:nvPicPr>
          <p:cNvPr descr="A close up of a framework&#10;&#10;Description automatically generated" id="347" name="Google Shape;347;p18"/>
          <p:cNvPicPr preferRelativeResize="0"/>
          <p:nvPr/>
        </p:nvPicPr>
        <p:blipFill rotWithShape="1">
          <a:blip r:embed="rId4">
            <a:alphaModFix/>
          </a:blip>
          <a:srcRect b="0" l="0" r="0" t="0"/>
          <a:stretch/>
        </p:blipFill>
        <p:spPr>
          <a:xfrm>
            <a:off x="643589" y="4001280"/>
            <a:ext cx="657876" cy="657876"/>
          </a:xfrm>
          <a:prstGeom prst="rect">
            <a:avLst/>
          </a:prstGeom>
          <a:noFill/>
          <a:ln>
            <a:noFill/>
          </a:ln>
        </p:spPr>
      </p:pic>
      <p:pic>
        <p:nvPicPr>
          <p:cNvPr descr="A close up of a framework&#10;&#10;Description automatically generated" id="348" name="Google Shape;348;p18"/>
          <p:cNvPicPr preferRelativeResize="0"/>
          <p:nvPr/>
        </p:nvPicPr>
        <p:blipFill rotWithShape="1">
          <a:blip r:embed="rId4">
            <a:alphaModFix/>
          </a:blip>
          <a:srcRect b="0" l="0" r="0" t="0"/>
          <a:stretch/>
        </p:blipFill>
        <p:spPr>
          <a:xfrm>
            <a:off x="643589" y="4750787"/>
            <a:ext cx="657876" cy="657876"/>
          </a:xfrm>
          <a:prstGeom prst="rect">
            <a:avLst/>
          </a:prstGeom>
          <a:noFill/>
          <a:ln>
            <a:noFill/>
          </a:ln>
        </p:spPr>
      </p:pic>
      <p:pic>
        <p:nvPicPr>
          <p:cNvPr descr="A close up of a framework&#10;&#10;Description automatically generated" id="349" name="Google Shape;349;p18"/>
          <p:cNvPicPr preferRelativeResize="0"/>
          <p:nvPr/>
        </p:nvPicPr>
        <p:blipFill rotWithShape="1">
          <a:blip r:embed="rId4">
            <a:alphaModFix/>
          </a:blip>
          <a:srcRect b="0" l="0" r="0" t="0"/>
          <a:stretch/>
        </p:blipFill>
        <p:spPr>
          <a:xfrm>
            <a:off x="643589" y="5500294"/>
            <a:ext cx="657876" cy="657876"/>
          </a:xfrm>
          <a:prstGeom prst="rect">
            <a:avLst/>
          </a:prstGeom>
          <a:noFill/>
          <a:ln>
            <a:noFill/>
          </a:ln>
        </p:spPr>
      </p:pic>
      <p:pic>
        <p:nvPicPr>
          <p:cNvPr descr="A close up of a framework&#10;&#10;Description automatically generated" id="350" name="Google Shape;350;p18"/>
          <p:cNvPicPr preferRelativeResize="0"/>
          <p:nvPr/>
        </p:nvPicPr>
        <p:blipFill rotWithShape="1">
          <a:blip r:embed="rId4">
            <a:alphaModFix/>
          </a:blip>
          <a:srcRect b="0" l="0" r="0" t="0"/>
          <a:stretch/>
        </p:blipFill>
        <p:spPr>
          <a:xfrm>
            <a:off x="643589" y="6264793"/>
            <a:ext cx="657876" cy="657876"/>
          </a:xfrm>
          <a:prstGeom prst="rect">
            <a:avLst/>
          </a:prstGeom>
          <a:noFill/>
          <a:ln>
            <a:noFill/>
          </a:ln>
        </p:spPr>
      </p:pic>
      <p:pic>
        <p:nvPicPr>
          <p:cNvPr descr="A close up of a framework&#10;&#10;Description automatically generated" id="351" name="Google Shape;351;p18"/>
          <p:cNvPicPr preferRelativeResize="0"/>
          <p:nvPr/>
        </p:nvPicPr>
        <p:blipFill rotWithShape="1">
          <a:blip r:embed="rId4">
            <a:alphaModFix/>
          </a:blip>
          <a:srcRect b="0" l="0" r="0" t="0"/>
          <a:stretch/>
        </p:blipFill>
        <p:spPr>
          <a:xfrm>
            <a:off x="643589" y="7059272"/>
            <a:ext cx="657876" cy="657876"/>
          </a:xfrm>
          <a:prstGeom prst="rect">
            <a:avLst/>
          </a:prstGeom>
          <a:noFill/>
          <a:ln>
            <a:noFill/>
          </a:ln>
        </p:spPr>
      </p:pic>
      <p:sp>
        <p:nvSpPr>
          <p:cNvPr id="352" name="Google Shape;352;p18"/>
          <p:cNvSpPr txBox="1"/>
          <p:nvPr/>
        </p:nvSpPr>
        <p:spPr>
          <a:xfrm>
            <a:off x="358775" y="393181"/>
            <a:ext cx="489284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lt1"/>
                </a:solidFill>
                <a:latin typeface="Calibri"/>
                <a:ea typeface="Calibri"/>
                <a:cs typeface="Calibri"/>
                <a:sym typeface="Calibri"/>
              </a:rPr>
              <a:t>When I go out:</a:t>
            </a:r>
            <a:endParaRPr/>
          </a:p>
        </p:txBody>
      </p:sp>
      <p:pic>
        <p:nvPicPr>
          <p:cNvPr descr="A picture containing logo&#10;&#10;Description automatically generated" id="353" name="Google Shape;353;p18"/>
          <p:cNvPicPr preferRelativeResize="0"/>
          <p:nvPr/>
        </p:nvPicPr>
        <p:blipFill rotWithShape="1">
          <a:blip r:embed="rId5">
            <a:alphaModFix/>
          </a:blip>
          <a:srcRect b="0" l="0" r="0" t="0"/>
          <a:stretch/>
        </p:blipFill>
        <p:spPr>
          <a:xfrm>
            <a:off x="5523374" y="198541"/>
            <a:ext cx="1152524" cy="11525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descr="Shape, rectangle&#10;&#10;Description automatically generated" id="358" name="Google Shape;358;p19"/>
          <p:cNvPicPr preferRelativeResize="0"/>
          <p:nvPr/>
        </p:nvPicPr>
        <p:blipFill rotWithShape="1">
          <a:blip r:embed="rId3">
            <a:alphaModFix/>
          </a:blip>
          <a:srcRect b="0" l="0" r="0" t="0"/>
          <a:stretch/>
        </p:blipFill>
        <p:spPr>
          <a:xfrm>
            <a:off x="-2" y="-4698"/>
            <a:ext cx="7559675" cy="1711143"/>
          </a:xfrm>
          <a:prstGeom prst="rect">
            <a:avLst/>
          </a:prstGeom>
          <a:noFill/>
          <a:ln>
            <a:noFill/>
          </a:ln>
        </p:spPr>
      </p:pic>
      <p:sp>
        <p:nvSpPr>
          <p:cNvPr id="359" name="Google Shape;359;p19"/>
          <p:cNvSpPr txBox="1"/>
          <p:nvPr/>
        </p:nvSpPr>
        <p:spPr>
          <a:xfrm>
            <a:off x="358775" y="1410533"/>
            <a:ext cx="6877050" cy="90486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Living Arrangements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I live with </a:t>
            </a:r>
            <a:r>
              <a:rPr lang="en-GB" sz="1400">
                <a:solidFill>
                  <a:srgbClr val="A5A5A5"/>
                </a:solidFill>
                <a:latin typeface="Calibri"/>
                <a:ea typeface="Calibri"/>
                <a:cs typeface="Calibri"/>
                <a:sym typeface="Calibri"/>
              </a:rPr>
              <a:t>__________________________________________________________________</a:t>
            </a:r>
            <a:endParaRPr/>
          </a:p>
          <a:p>
            <a:pPr indent="0" lvl="0" marL="0" marR="0" rtl="0" algn="l">
              <a:spcBef>
                <a:spcPts val="0"/>
              </a:spcBef>
              <a:spcAft>
                <a:spcPts val="0"/>
              </a:spcAft>
              <a:buNone/>
            </a:pPr>
            <a:r>
              <a:t/>
            </a:r>
            <a:endParaRPr sz="1400">
              <a:solidFill>
                <a:srgbClr val="A5A5A5"/>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My address is </a:t>
            </a:r>
            <a:r>
              <a:rPr lang="en-GB" sz="1400">
                <a:solidFill>
                  <a:srgbClr val="A5A5A5"/>
                </a:solidFill>
                <a:latin typeface="Calibri"/>
                <a:ea typeface="Calibri"/>
                <a:cs typeface="Calibri"/>
                <a:sym typeface="Calibri"/>
              </a:rPr>
              <a:t>______________________________________________________________</a:t>
            </a:r>
            <a:endParaRPr/>
          </a:p>
          <a:p>
            <a:pPr indent="0" lvl="0" marL="0" marR="0" rtl="0" algn="l">
              <a:spcBef>
                <a:spcPts val="0"/>
              </a:spcBef>
              <a:spcAft>
                <a:spcPts val="0"/>
              </a:spcAft>
              <a:buNone/>
            </a:pPr>
            <a:r>
              <a:t/>
            </a:r>
            <a:endParaRPr sz="1400">
              <a:solidFill>
                <a:srgbClr val="A5A5A5"/>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My support provider’s number is </a:t>
            </a:r>
            <a:r>
              <a:rPr lang="en-GB" sz="1400">
                <a:solidFill>
                  <a:srgbClr val="A5A5A5"/>
                </a:solidFill>
                <a:latin typeface="Calibri"/>
                <a:ea typeface="Calibri"/>
                <a:cs typeface="Calibri"/>
                <a:sym typeface="Calibri"/>
              </a:rPr>
              <a:t>_______________________________________________</a:t>
            </a:r>
            <a:endParaRPr/>
          </a:p>
          <a:p>
            <a:pPr indent="0" lvl="0" marL="0" marR="0" rtl="0" algn="l">
              <a:spcBef>
                <a:spcPts val="0"/>
              </a:spcBef>
              <a:spcAft>
                <a:spcPts val="0"/>
              </a:spcAft>
              <a:buNone/>
            </a:pPr>
            <a:r>
              <a:t/>
            </a:r>
            <a:endParaRPr sz="1400">
              <a:solidFill>
                <a:srgbClr val="A5A5A5"/>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If I am unwell I will call </a:t>
            </a:r>
            <a:r>
              <a:rPr lang="en-GB" sz="1400">
                <a:solidFill>
                  <a:srgbClr val="A5A5A5"/>
                </a:solidFill>
                <a:latin typeface="Calibri"/>
                <a:ea typeface="Calibri"/>
                <a:cs typeface="Calibri"/>
                <a:sym typeface="Calibri"/>
              </a:rPr>
              <a:t>_______________________________________________________</a:t>
            </a:r>
            <a:endParaRPr/>
          </a:p>
          <a:p>
            <a:pPr indent="0" lvl="0" marL="0" marR="0" rtl="0" algn="l">
              <a:spcBef>
                <a:spcPts val="0"/>
              </a:spcBef>
              <a:spcAft>
                <a:spcPts val="0"/>
              </a:spcAft>
              <a:buNone/>
            </a:pPr>
            <a:r>
              <a:rPr b="1" lang="en-GB"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 can put a </a:t>
            </a:r>
            <a:r>
              <a:rPr b="1" lang="en-GB" sz="1400">
                <a:solidFill>
                  <a:schemeClr val="dk1"/>
                </a:solidFill>
                <a:latin typeface="Calibri"/>
                <a:ea typeface="Calibri"/>
                <a:cs typeface="Calibri"/>
                <a:sym typeface="Calibri"/>
              </a:rPr>
              <a:t>STOP</a:t>
            </a:r>
            <a:r>
              <a:rPr lang="en-GB" sz="1400">
                <a:solidFill>
                  <a:schemeClr val="dk1"/>
                </a:solidFill>
                <a:latin typeface="Calibri"/>
                <a:ea typeface="Calibri"/>
                <a:cs typeface="Calibri"/>
                <a:sym typeface="Calibri"/>
              </a:rPr>
              <a:t> sign on the door to let people know I am unwell or if I </a:t>
            </a:r>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have COVID-19 symptoms. This is a way of isolating myself until the </a:t>
            </a:r>
            <a:endParaRPr/>
          </a:p>
          <a:p>
            <a:pPr indent="0" lvl="0" marL="1080000" marR="0" rtl="0" algn="l">
              <a:spcBef>
                <a:spcPts val="0"/>
              </a:spcBef>
              <a:spcAft>
                <a:spcPts val="0"/>
              </a:spcAft>
              <a:buNone/>
            </a:pPr>
            <a:r>
              <a:rPr lang="en-GB">
                <a:solidFill>
                  <a:schemeClr val="dk1"/>
                </a:solidFill>
                <a:latin typeface="Calibri"/>
                <a:ea typeface="Calibri"/>
                <a:cs typeface="Calibri"/>
                <a:sym typeface="Calibri"/>
              </a:rPr>
              <a:t>h</a:t>
            </a:r>
            <a:r>
              <a:rPr lang="en-GB" sz="1400">
                <a:solidFill>
                  <a:schemeClr val="dk1"/>
                </a:solidFill>
                <a:latin typeface="Calibri"/>
                <a:ea typeface="Calibri"/>
                <a:cs typeface="Calibri"/>
                <a:sym typeface="Calibri"/>
              </a:rPr>
              <a:t>ealth </a:t>
            </a:r>
            <a:r>
              <a:rPr lang="en-GB">
                <a:solidFill>
                  <a:schemeClr val="dk1"/>
                </a:solidFill>
                <a:latin typeface="Calibri"/>
                <a:ea typeface="Calibri"/>
                <a:cs typeface="Calibri"/>
                <a:sym typeface="Calibri"/>
              </a:rPr>
              <a:t>a</a:t>
            </a:r>
            <a:r>
              <a:rPr lang="en-GB" sz="1400">
                <a:solidFill>
                  <a:schemeClr val="dk1"/>
                </a:solidFill>
                <a:latin typeface="Calibri"/>
                <a:ea typeface="Calibri"/>
                <a:cs typeface="Calibri"/>
                <a:sym typeface="Calibri"/>
              </a:rPr>
              <a:t>uthorities arrive. </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1080000" marR="0" rtl="0" algn="l">
              <a:spcBef>
                <a:spcPts val="0"/>
              </a:spcBef>
              <a:spcAft>
                <a:spcPts val="0"/>
              </a:spcAft>
              <a:buNone/>
            </a:pPr>
            <a:r>
              <a:rPr lang="en-GB" sz="1400">
                <a:solidFill>
                  <a:schemeClr val="dk1"/>
                </a:solidFill>
                <a:latin typeface="Calibri"/>
                <a:ea typeface="Calibri"/>
                <a:cs typeface="Calibri"/>
                <a:sym typeface="Calibri"/>
              </a:rPr>
              <a:t>I keep the house clean to stop the spread of germs. </a:t>
            </a:r>
            <a:endParaRPr/>
          </a:p>
          <a:p>
            <a:pPr indent="0" lvl="0" marL="1080000" marR="0" rtl="0" algn="l">
              <a:spcBef>
                <a:spcPts val="0"/>
              </a:spcBef>
              <a:spcAft>
                <a:spcPts val="0"/>
              </a:spcAft>
              <a:buNone/>
            </a:pPr>
            <a:r>
              <a:t/>
            </a:r>
            <a:endParaRPr sz="1400">
              <a:solidFill>
                <a:schemeClr val="dk1"/>
              </a:solidFill>
              <a:latin typeface="Calibri"/>
              <a:ea typeface="Calibri"/>
              <a:cs typeface="Calibri"/>
              <a:sym typeface="Calibri"/>
            </a:endParaRPr>
          </a:p>
          <a:p>
            <a:pPr indent="0" lvl="1" marL="108000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This includes:</a:t>
            </a:r>
            <a:endParaRPr/>
          </a:p>
          <a:p>
            <a:pPr indent="-285750" lvl="1" marL="1439999" marR="0" rtl="0" algn="l">
              <a:spcBef>
                <a:spcPts val="0"/>
              </a:spcBef>
              <a:spcAft>
                <a:spcPts val="0"/>
              </a:spcAft>
              <a:buClr>
                <a:schemeClr val="dk1"/>
              </a:buClr>
              <a:buSzPts val="1400"/>
              <a:buFont typeface="Arial"/>
              <a:buChar char="•"/>
            </a:pPr>
            <a:r>
              <a:rPr lang="en-GB">
                <a:solidFill>
                  <a:schemeClr val="dk1"/>
                </a:solidFill>
                <a:latin typeface="Calibri"/>
                <a:ea typeface="Calibri"/>
                <a:cs typeface="Calibri"/>
                <a:sym typeface="Calibri"/>
              </a:rPr>
              <a:t>Cleaning with detergent and </a:t>
            </a:r>
            <a:r>
              <a:rPr lang="en-GB">
                <a:solidFill>
                  <a:schemeClr val="dk1"/>
                </a:solidFill>
                <a:latin typeface="Calibri"/>
                <a:ea typeface="Calibri"/>
                <a:cs typeface="Calibri"/>
                <a:sym typeface="Calibri"/>
              </a:rPr>
              <a:t>wiping down the table tops, railings, window sills, sinks, toilet, etc with disinfectant</a:t>
            </a:r>
            <a:endParaRPr>
              <a:solidFill>
                <a:schemeClr val="dk1"/>
              </a:solidFill>
              <a:latin typeface="Calibri"/>
              <a:ea typeface="Calibri"/>
              <a:cs typeface="Calibri"/>
              <a:sym typeface="Calibri"/>
            </a:endParaRPr>
          </a:p>
          <a:p>
            <a:pPr indent="-285750" lvl="1" marL="1439999" marR="0" rtl="0" algn="l">
              <a:spcBef>
                <a:spcPts val="0"/>
              </a:spcBef>
              <a:spcAft>
                <a:spcPts val="0"/>
              </a:spcAft>
              <a:buClr>
                <a:schemeClr val="dk1"/>
              </a:buClr>
              <a:buSzPts val="1400"/>
              <a:buFont typeface="Arial"/>
              <a:buChar char="•"/>
            </a:pPr>
            <a:r>
              <a:rPr b="0" i="0" lang="en-GB" sz="1400" u="none" cap="none" strike="noStrike">
                <a:solidFill>
                  <a:schemeClr val="dk1"/>
                </a:solidFill>
                <a:latin typeface="Calibri"/>
                <a:ea typeface="Calibri"/>
                <a:cs typeface="Calibri"/>
                <a:sym typeface="Calibri"/>
              </a:rPr>
              <a:t>regularly sweeping and vacuuming</a:t>
            </a:r>
            <a:endParaRPr/>
          </a:p>
          <a:p>
            <a:pPr indent="-285750" lvl="1" marL="1440000" marR="0" rtl="0" algn="l">
              <a:spcBef>
                <a:spcPts val="0"/>
              </a:spcBef>
              <a:spcAft>
                <a:spcPts val="0"/>
              </a:spcAft>
              <a:buClr>
                <a:schemeClr val="dk1"/>
              </a:buClr>
              <a:buSzPts val="1400"/>
              <a:buFont typeface="Arial"/>
              <a:buChar char="•"/>
            </a:pPr>
            <a:r>
              <a:rPr b="0" i="0" lang="en-GB" sz="1400" u="none" cap="none" strike="noStrike">
                <a:solidFill>
                  <a:schemeClr val="dk1"/>
                </a:solidFill>
                <a:latin typeface="Calibri"/>
                <a:ea typeface="Calibri"/>
                <a:cs typeface="Calibri"/>
                <a:sym typeface="Calibri"/>
              </a:rPr>
              <a:t>having hand sanitisers in places that I can reach</a:t>
            </a:r>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I cannot isolate myself from other people because I need help with personal care. </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rgbClr val="CE6029"/>
                </a:solidFill>
                <a:latin typeface="Calibri"/>
                <a:ea typeface="Calibri"/>
                <a:cs typeface="Calibri"/>
                <a:sym typeface="Calibri"/>
              </a:rPr>
              <a:t>What can I do?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You can talk with the people who support you and your family.</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You can ask the people who support you to</a:t>
            </a:r>
            <a:endParaRPr/>
          </a:p>
          <a:p>
            <a:pPr indent="-285750" lvl="1" marL="742950" marR="0" rtl="0" algn="l">
              <a:spcBef>
                <a:spcPts val="0"/>
              </a:spcBef>
              <a:spcAft>
                <a:spcPts val="0"/>
              </a:spcAft>
              <a:buClr>
                <a:schemeClr val="dk1"/>
              </a:buClr>
              <a:buSzPts val="1400"/>
              <a:buFont typeface="Courier New"/>
              <a:buChar char="o"/>
            </a:pPr>
            <a:r>
              <a:rPr b="0" i="0" lang="en-GB" sz="1400" u="none" cap="none" strike="noStrike">
                <a:solidFill>
                  <a:schemeClr val="dk1"/>
                </a:solidFill>
                <a:latin typeface="Calibri"/>
                <a:ea typeface="Calibri"/>
                <a:cs typeface="Calibri"/>
                <a:sym typeface="Calibri"/>
              </a:rPr>
              <a:t>wash their hands regularly</a:t>
            </a:r>
            <a:endParaRPr/>
          </a:p>
          <a:p>
            <a:pPr indent="-285750" lvl="1" marL="742950" marR="0" rtl="0" algn="l">
              <a:spcBef>
                <a:spcPts val="0"/>
              </a:spcBef>
              <a:spcAft>
                <a:spcPts val="0"/>
              </a:spcAft>
              <a:buClr>
                <a:schemeClr val="dk1"/>
              </a:buClr>
              <a:buSzPts val="1400"/>
              <a:buFont typeface="Courier New"/>
              <a:buChar char="o"/>
            </a:pPr>
            <a:r>
              <a:rPr b="0" i="0" lang="en-GB" sz="1400" u="none" cap="none" strike="noStrike">
                <a:solidFill>
                  <a:schemeClr val="dk1"/>
                </a:solidFill>
                <a:latin typeface="Calibri"/>
                <a:ea typeface="Calibri"/>
                <a:cs typeface="Calibri"/>
                <a:sym typeface="Calibri"/>
              </a:rPr>
              <a:t>cover their nose and mouth with a tissue or bent elbow when coughing or sneezing</a:t>
            </a:r>
            <a:endParaRPr>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1400"/>
              <a:buFont typeface="Courier New"/>
              <a:buChar char="o"/>
            </a:pPr>
            <a:r>
              <a:rPr b="0" i="0" lang="en-GB" sz="1400" u="none" cap="none" strike="noStrike">
                <a:solidFill>
                  <a:schemeClr val="dk1"/>
                </a:solidFill>
                <a:latin typeface="Calibri"/>
                <a:ea typeface="Calibri"/>
                <a:cs typeface="Calibri"/>
                <a:sym typeface="Calibri"/>
              </a:rPr>
              <a:t>avoid touching their face, nose and mouth</a:t>
            </a:r>
            <a:endParaRPr/>
          </a:p>
          <a:p>
            <a:pPr indent="-285750" lvl="1" marL="742950" marR="0" rtl="0" algn="l">
              <a:spcBef>
                <a:spcPts val="0"/>
              </a:spcBef>
              <a:spcAft>
                <a:spcPts val="0"/>
              </a:spcAft>
              <a:buClr>
                <a:schemeClr val="dk1"/>
              </a:buClr>
              <a:buSzPts val="1400"/>
              <a:buFont typeface="Courier New"/>
              <a:buChar char="o"/>
            </a:pPr>
            <a:r>
              <a:rPr b="0" i="0" lang="en-GB" sz="1400" u="none" cap="none" strike="noStrike">
                <a:solidFill>
                  <a:schemeClr val="dk1"/>
                </a:solidFill>
                <a:latin typeface="Calibri"/>
                <a:ea typeface="Calibri"/>
                <a:cs typeface="Calibri"/>
                <a:sym typeface="Calibri"/>
              </a:rPr>
              <a:t>not shake hands</a:t>
            </a:r>
            <a:endParaRPr/>
          </a:p>
          <a:p>
            <a:pPr indent="-285750" lvl="1" marL="742950" marR="0" rtl="0" algn="l">
              <a:spcBef>
                <a:spcPts val="0"/>
              </a:spcBef>
              <a:spcAft>
                <a:spcPts val="0"/>
              </a:spcAft>
              <a:buClr>
                <a:schemeClr val="dk1"/>
              </a:buClr>
              <a:buSzPts val="1400"/>
              <a:buFont typeface="Courier New"/>
              <a:buChar char="o"/>
            </a:pPr>
            <a:r>
              <a:rPr b="0" i="0" lang="en-GB" sz="1400" u="none" cap="none" strike="noStrike">
                <a:solidFill>
                  <a:schemeClr val="dk1"/>
                </a:solidFill>
                <a:latin typeface="Calibri"/>
                <a:ea typeface="Calibri"/>
                <a:cs typeface="Calibri"/>
                <a:sym typeface="Calibri"/>
              </a:rPr>
              <a:t>stay home if they are unwell.</a:t>
            </a:r>
            <a:endParaRPr/>
          </a:p>
          <a:p>
            <a:pPr indent="-196850" lvl="1" marL="742950" marR="0" rtl="0" algn="l">
              <a:spcBef>
                <a:spcPts val="0"/>
              </a:spcBef>
              <a:spcAft>
                <a:spcPts val="0"/>
              </a:spcAft>
              <a:buClr>
                <a:schemeClr val="dk1"/>
              </a:buClr>
              <a:buSzPts val="1400"/>
              <a:buFont typeface="Courier New"/>
              <a:buNone/>
            </a:pPr>
            <a:r>
              <a:t/>
            </a:r>
            <a:endParaRPr b="0" i="0" sz="1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Physical distance as much as you can.</a:t>
            </a:r>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descr="A close up of a framework&#10;&#10;Description automatically generated" id="360" name="Google Shape;360;p19"/>
          <p:cNvPicPr preferRelativeResize="0"/>
          <p:nvPr/>
        </p:nvPicPr>
        <p:blipFill rotWithShape="1">
          <a:blip r:embed="rId4">
            <a:alphaModFix/>
          </a:blip>
          <a:srcRect b="0" l="0" r="0" t="0"/>
          <a:stretch/>
        </p:blipFill>
        <p:spPr>
          <a:xfrm>
            <a:off x="628599" y="3609392"/>
            <a:ext cx="657876" cy="657876"/>
          </a:xfrm>
          <a:prstGeom prst="rect">
            <a:avLst/>
          </a:prstGeom>
          <a:noFill/>
          <a:ln>
            <a:noFill/>
          </a:ln>
        </p:spPr>
      </p:pic>
      <p:pic>
        <p:nvPicPr>
          <p:cNvPr descr="A close up of a framework&#10;&#10;Description automatically generated" id="361" name="Google Shape;361;p19"/>
          <p:cNvPicPr preferRelativeResize="0"/>
          <p:nvPr/>
        </p:nvPicPr>
        <p:blipFill rotWithShape="1">
          <a:blip r:embed="rId4">
            <a:alphaModFix/>
          </a:blip>
          <a:srcRect b="0" l="0" r="0" t="0"/>
          <a:stretch/>
        </p:blipFill>
        <p:spPr>
          <a:xfrm>
            <a:off x="643589" y="4357651"/>
            <a:ext cx="657876" cy="657876"/>
          </a:xfrm>
          <a:prstGeom prst="rect">
            <a:avLst/>
          </a:prstGeom>
          <a:noFill/>
          <a:ln>
            <a:noFill/>
          </a:ln>
        </p:spPr>
      </p:pic>
      <p:sp>
        <p:nvSpPr>
          <p:cNvPr id="362" name="Google Shape;362;p19"/>
          <p:cNvSpPr txBox="1"/>
          <p:nvPr/>
        </p:nvSpPr>
        <p:spPr>
          <a:xfrm>
            <a:off x="358775" y="367806"/>
            <a:ext cx="429928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lt1"/>
                </a:solidFill>
                <a:latin typeface="Calibri"/>
                <a:ea typeface="Calibri"/>
                <a:cs typeface="Calibri"/>
                <a:sym typeface="Calibri"/>
              </a:rPr>
              <a:t>At home</a:t>
            </a:r>
            <a:endParaRPr sz="2800">
              <a:solidFill>
                <a:schemeClr val="lt1"/>
              </a:solidFill>
              <a:latin typeface="Calibri"/>
              <a:ea typeface="Calibri"/>
              <a:cs typeface="Calibri"/>
              <a:sym typeface="Calibri"/>
            </a:endParaRPr>
          </a:p>
        </p:txBody>
      </p:sp>
      <p:pic>
        <p:nvPicPr>
          <p:cNvPr descr="Icon&#10;&#10;Description automatically generated" id="363" name="Google Shape;363;p19"/>
          <p:cNvPicPr preferRelativeResize="0"/>
          <p:nvPr/>
        </p:nvPicPr>
        <p:blipFill rotWithShape="1">
          <a:blip r:embed="rId5">
            <a:alphaModFix/>
          </a:blip>
          <a:srcRect b="0" l="0" r="0" t="0"/>
          <a:stretch/>
        </p:blipFill>
        <p:spPr>
          <a:xfrm>
            <a:off x="5512799" y="200952"/>
            <a:ext cx="1144177" cy="11441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358775" y="1853975"/>
            <a:ext cx="6912000" cy="377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What you can expect for the future?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Until we have a vaccine or treatment, we must stay alert and adapt to a new way of living. In this period, everyone, everywhere must do their part.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This means always practicing the simple steps to preventing COVID-19 and changing our environments to reduce the risk.  This includes everyone taking additional personal protective measures, like regular cleaning of hands, frequently wiping down of </a:t>
            </a:r>
            <a:r>
              <a:rPr lang="en-GB">
                <a:solidFill>
                  <a:schemeClr val="dk1"/>
                </a:solidFill>
                <a:latin typeface="Calibri"/>
                <a:ea typeface="Calibri"/>
                <a:cs typeface="Calibri"/>
                <a:sym typeface="Calibri"/>
              </a:rPr>
              <a:t>surfaces that are touched often</a:t>
            </a:r>
            <a:r>
              <a:rPr lang="en-GB" sz="1400">
                <a:solidFill>
                  <a:schemeClr val="dk1"/>
                </a:solidFill>
                <a:latin typeface="Calibri"/>
                <a:ea typeface="Calibri"/>
                <a:cs typeface="Calibri"/>
                <a:sym typeface="Calibri"/>
              </a:rPr>
              <a:t>, coughing and sneezing into </a:t>
            </a:r>
            <a:r>
              <a:rPr lang="en-GB">
                <a:solidFill>
                  <a:schemeClr val="dk1"/>
                </a:solidFill>
                <a:latin typeface="Calibri"/>
                <a:ea typeface="Calibri"/>
                <a:cs typeface="Calibri"/>
                <a:sym typeface="Calibri"/>
              </a:rPr>
              <a:t>our </a:t>
            </a:r>
            <a:r>
              <a:rPr lang="en-GB" sz="1400">
                <a:solidFill>
                  <a:schemeClr val="dk1"/>
                </a:solidFill>
                <a:latin typeface="Calibri"/>
                <a:ea typeface="Calibri"/>
                <a:cs typeface="Calibri"/>
                <a:sym typeface="Calibri"/>
              </a:rPr>
              <a:t>elbows</a:t>
            </a:r>
            <a:r>
              <a:rPr lang="en-GB">
                <a:solidFill>
                  <a:schemeClr val="dk1"/>
                </a:solidFill>
                <a:latin typeface="Calibri"/>
                <a:ea typeface="Calibri"/>
                <a:cs typeface="Calibri"/>
                <a:sym typeface="Calibri"/>
              </a:rPr>
              <a:t> or a tissue, </a:t>
            </a:r>
            <a:r>
              <a:rPr lang="en-GB" sz="1400">
                <a:solidFill>
                  <a:schemeClr val="dk1"/>
                </a:solidFill>
                <a:latin typeface="Calibri"/>
                <a:ea typeface="Calibri"/>
                <a:cs typeface="Calibri"/>
                <a:sym typeface="Calibri"/>
              </a:rPr>
              <a:t>and keeping distance from others, if possible. </a:t>
            </a:r>
            <a:r>
              <a:rPr lang="en-GB">
                <a:solidFill>
                  <a:schemeClr val="dk1"/>
                </a:solidFill>
                <a:latin typeface="Calibri"/>
                <a:ea typeface="Calibri"/>
                <a:cs typeface="Calibri"/>
                <a:sym typeface="Calibri"/>
              </a:rPr>
              <a:t>If there are cases of COVID-19 in our country or community, it is critical that these simple steps are practiced and information from authorities followed.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This information sheet is to provide you some information about how you and family members can plan and prepare for the impacts of COVID-19.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What you can do: </a:t>
            </a:r>
            <a:endParaRPr sz="1800">
              <a:solidFill>
                <a:schemeClr val="dk1"/>
              </a:solidFill>
              <a:latin typeface="Calibri"/>
              <a:ea typeface="Calibri"/>
              <a:cs typeface="Calibri"/>
              <a:sym typeface="Calibri"/>
            </a:endParaRPr>
          </a:p>
        </p:txBody>
      </p:sp>
      <p:sp>
        <p:nvSpPr>
          <p:cNvPr id="102" name="Google Shape;102;p2"/>
          <p:cNvSpPr txBox="1"/>
          <p:nvPr/>
        </p:nvSpPr>
        <p:spPr>
          <a:xfrm>
            <a:off x="380136" y="8029363"/>
            <a:ext cx="224717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700">
                <a:solidFill>
                  <a:srgbClr val="CE6029"/>
                </a:solidFill>
                <a:latin typeface="Calibri"/>
                <a:ea typeface="Calibri"/>
                <a:cs typeface="Calibri"/>
                <a:sym typeface="Calibri"/>
              </a:rPr>
              <a:t>Know the facts </a:t>
            </a:r>
            <a:endParaRPr sz="1500"/>
          </a:p>
          <a:p>
            <a:pPr indent="0" lvl="0" marL="0" marR="0" rtl="0" algn="ctr">
              <a:spcBef>
                <a:spcPts val="0"/>
              </a:spcBef>
              <a:spcAft>
                <a:spcPts val="0"/>
              </a:spcAft>
              <a:buNone/>
            </a:pPr>
            <a:r>
              <a:rPr b="1" lang="en-GB" sz="1700">
                <a:solidFill>
                  <a:srgbClr val="CE6029"/>
                </a:solidFill>
                <a:latin typeface="Calibri"/>
                <a:ea typeface="Calibri"/>
                <a:cs typeface="Calibri"/>
                <a:sym typeface="Calibri"/>
              </a:rPr>
              <a:t>about COVID-19</a:t>
            </a:r>
            <a:endParaRPr sz="1700">
              <a:solidFill>
                <a:srgbClr val="CE6029"/>
              </a:solidFill>
              <a:latin typeface="Calibri"/>
              <a:ea typeface="Calibri"/>
              <a:cs typeface="Calibri"/>
              <a:sym typeface="Calibri"/>
            </a:endParaRPr>
          </a:p>
        </p:txBody>
      </p:sp>
      <p:sp>
        <p:nvSpPr>
          <p:cNvPr id="103" name="Google Shape;103;p2"/>
          <p:cNvSpPr txBox="1"/>
          <p:nvPr/>
        </p:nvSpPr>
        <p:spPr>
          <a:xfrm>
            <a:off x="4910772" y="7994532"/>
            <a:ext cx="2341562"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700">
                <a:solidFill>
                  <a:srgbClr val="1C2E6B"/>
                </a:solidFill>
                <a:latin typeface="Calibri"/>
                <a:ea typeface="Calibri"/>
                <a:cs typeface="Calibri"/>
                <a:sym typeface="Calibri"/>
              </a:rPr>
              <a:t>Develop your own COVID-19 household action plan with your family, friends and service provider </a:t>
            </a:r>
            <a:endParaRPr b="1" sz="1700">
              <a:solidFill>
                <a:srgbClr val="1C2E6B"/>
              </a:solidFill>
              <a:latin typeface="Calibri"/>
              <a:ea typeface="Calibri"/>
              <a:cs typeface="Calibri"/>
              <a:sym typeface="Calibri"/>
            </a:endParaRPr>
          </a:p>
        </p:txBody>
      </p:sp>
      <p:sp>
        <p:nvSpPr>
          <p:cNvPr id="104" name="Google Shape;104;p2"/>
          <p:cNvSpPr/>
          <p:nvPr/>
        </p:nvSpPr>
        <p:spPr>
          <a:xfrm>
            <a:off x="656652" y="5934174"/>
            <a:ext cx="1762381" cy="1762381"/>
          </a:xfrm>
          <a:prstGeom prst="ellipse">
            <a:avLst/>
          </a:prstGeom>
          <a:solidFill>
            <a:schemeClr val="lt1"/>
          </a:solidFill>
          <a:ln cap="flat" cmpd="sng" w="57150">
            <a:solidFill>
              <a:srgbClr val="CE602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     </a:t>
            </a:r>
            <a:endParaRPr/>
          </a:p>
        </p:txBody>
      </p:sp>
      <p:sp>
        <p:nvSpPr>
          <p:cNvPr id="105" name="Google Shape;105;p2"/>
          <p:cNvSpPr txBox="1"/>
          <p:nvPr/>
        </p:nvSpPr>
        <p:spPr>
          <a:xfrm>
            <a:off x="949145" y="5678334"/>
            <a:ext cx="1257075" cy="22159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3800">
                <a:solidFill>
                  <a:srgbClr val="CE6029"/>
                </a:solidFill>
                <a:latin typeface="Calibri"/>
                <a:ea typeface="Calibri"/>
                <a:cs typeface="Calibri"/>
                <a:sym typeface="Calibri"/>
              </a:rPr>
              <a:t>A</a:t>
            </a:r>
            <a:endParaRPr/>
          </a:p>
        </p:txBody>
      </p:sp>
      <p:sp>
        <p:nvSpPr>
          <p:cNvPr id="106" name="Google Shape;106;p2"/>
          <p:cNvSpPr/>
          <p:nvPr/>
        </p:nvSpPr>
        <p:spPr>
          <a:xfrm>
            <a:off x="2854421" y="5934174"/>
            <a:ext cx="1762381" cy="1762381"/>
          </a:xfrm>
          <a:prstGeom prst="ellipse">
            <a:avLst/>
          </a:prstGeom>
          <a:solidFill>
            <a:schemeClr val="lt1"/>
          </a:solidFill>
          <a:ln cap="flat" cmpd="sng" w="57150">
            <a:solidFill>
              <a:srgbClr val="5A730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     </a:t>
            </a:r>
            <a:endParaRPr/>
          </a:p>
        </p:txBody>
      </p:sp>
      <p:sp>
        <p:nvSpPr>
          <p:cNvPr id="107" name="Google Shape;107;p2"/>
          <p:cNvSpPr/>
          <p:nvPr/>
        </p:nvSpPr>
        <p:spPr>
          <a:xfrm>
            <a:off x="5212611" y="5934174"/>
            <a:ext cx="1762381" cy="1762381"/>
          </a:xfrm>
          <a:prstGeom prst="ellipse">
            <a:avLst/>
          </a:prstGeom>
          <a:solidFill>
            <a:schemeClr val="lt1"/>
          </a:solidFill>
          <a:ln cap="flat" cmpd="sng" w="57150">
            <a:solidFill>
              <a:srgbClr val="1C2E6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     </a:t>
            </a:r>
            <a:endParaRPr/>
          </a:p>
        </p:txBody>
      </p:sp>
      <p:sp>
        <p:nvSpPr>
          <p:cNvPr id="108" name="Google Shape;108;p2"/>
          <p:cNvSpPr txBox="1"/>
          <p:nvPr/>
        </p:nvSpPr>
        <p:spPr>
          <a:xfrm>
            <a:off x="3211081" y="5678334"/>
            <a:ext cx="1176925" cy="22159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3800">
                <a:solidFill>
                  <a:srgbClr val="5A7302"/>
                </a:solidFill>
                <a:latin typeface="Calibri"/>
                <a:ea typeface="Calibri"/>
                <a:cs typeface="Calibri"/>
                <a:sym typeface="Calibri"/>
              </a:rPr>
              <a:t>B</a:t>
            </a:r>
            <a:endParaRPr/>
          </a:p>
        </p:txBody>
      </p:sp>
      <p:sp>
        <p:nvSpPr>
          <p:cNvPr id="109" name="Google Shape;109;p2"/>
          <p:cNvSpPr txBox="1"/>
          <p:nvPr/>
        </p:nvSpPr>
        <p:spPr>
          <a:xfrm>
            <a:off x="5521143" y="5678334"/>
            <a:ext cx="1120820" cy="22159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3800">
                <a:solidFill>
                  <a:srgbClr val="1C2E6B"/>
                </a:solidFill>
                <a:latin typeface="Calibri"/>
                <a:ea typeface="Calibri"/>
                <a:cs typeface="Calibri"/>
                <a:sym typeface="Calibri"/>
              </a:rPr>
              <a:t>C</a:t>
            </a:r>
            <a:endParaRPr/>
          </a:p>
        </p:txBody>
      </p:sp>
      <p:sp>
        <p:nvSpPr>
          <p:cNvPr id="110" name="Google Shape;110;p2"/>
          <p:cNvSpPr txBox="1"/>
          <p:nvPr/>
        </p:nvSpPr>
        <p:spPr>
          <a:xfrm>
            <a:off x="2658115" y="8029363"/>
            <a:ext cx="22471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700">
                <a:solidFill>
                  <a:srgbClr val="5A7302"/>
                </a:solidFill>
                <a:latin typeface="Calibri"/>
                <a:ea typeface="Calibri"/>
                <a:cs typeface="Calibri"/>
                <a:sym typeface="Calibri"/>
              </a:rPr>
              <a:t>Protect yourself</a:t>
            </a:r>
            <a:endParaRPr b="1" sz="1700">
              <a:solidFill>
                <a:srgbClr val="5A7302"/>
              </a:solidFill>
              <a:latin typeface="Calibri"/>
              <a:ea typeface="Calibri"/>
              <a:cs typeface="Calibri"/>
              <a:sym typeface="Calibri"/>
            </a:endParaRPr>
          </a:p>
        </p:txBody>
      </p:sp>
      <p:pic>
        <p:nvPicPr>
          <p:cNvPr id="111" name="Google Shape;111;p2"/>
          <p:cNvPicPr preferRelativeResize="0"/>
          <p:nvPr/>
        </p:nvPicPr>
        <p:blipFill>
          <a:blip r:embed="rId3">
            <a:alphaModFix/>
          </a:blip>
          <a:stretch>
            <a:fillRect/>
          </a:stretch>
        </p:blipFill>
        <p:spPr>
          <a:xfrm>
            <a:off x="0" y="-12"/>
            <a:ext cx="6086475" cy="981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Shape, rectangle&#10;&#10;Description automatically generated" id="368" name="Google Shape;368;p20"/>
          <p:cNvPicPr preferRelativeResize="0"/>
          <p:nvPr/>
        </p:nvPicPr>
        <p:blipFill rotWithShape="1">
          <a:blip r:embed="rId3">
            <a:alphaModFix/>
          </a:blip>
          <a:srcRect b="0" l="0" r="0" t="0"/>
          <a:stretch/>
        </p:blipFill>
        <p:spPr>
          <a:xfrm>
            <a:off x="-2" y="-4698"/>
            <a:ext cx="7559675" cy="1711143"/>
          </a:xfrm>
          <a:prstGeom prst="rect">
            <a:avLst/>
          </a:prstGeom>
          <a:noFill/>
          <a:ln>
            <a:noFill/>
          </a:ln>
        </p:spPr>
      </p:pic>
      <p:sp>
        <p:nvSpPr>
          <p:cNvPr id="369" name="Google Shape;369;p20"/>
          <p:cNvSpPr txBox="1"/>
          <p:nvPr/>
        </p:nvSpPr>
        <p:spPr>
          <a:xfrm>
            <a:off x="358775" y="1538872"/>
            <a:ext cx="6877050" cy="66171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I need people to do my shopping and help me with my cooking and cleaning. </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rgbClr val="CE6029"/>
                </a:solidFill>
                <a:latin typeface="Calibri"/>
                <a:ea typeface="Calibri"/>
                <a:cs typeface="Calibri"/>
                <a:sym typeface="Calibri"/>
              </a:rPr>
              <a:t>Can they still help me?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Yes! Your support worker can still help you. But you both need to make sure you follow </a:t>
            </a:r>
            <a:r>
              <a:rPr lang="en-GB">
                <a:solidFill>
                  <a:schemeClr val="dk1"/>
                </a:solidFill>
                <a:latin typeface="Calibri"/>
                <a:ea typeface="Calibri"/>
                <a:cs typeface="Calibri"/>
                <a:sym typeface="Calibri"/>
              </a:rPr>
              <a:t>the simple personal protective measures t</a:t>
            </a:r>
            <a:r>
              <a:rPr lang="en-GB" sz="1400">
                <a:solidFill>
                  <a:schemeClr val="dk1"/>
                </a:solidFill>
                <a:latin typeface="Calibri"/>
                <a:ea typeface="Calibri"/>
                <a:cs typeface="Calibri"/>
                <a:sym typeface="Calibri"/>
              </a:rPr>
              <a:t>o minimise the risks of catching COVID-19 or spreading it. </a:t>
            </a:r>
            <a:endParaRPr>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You might have to arrange new times for your support.</a:t>
            </a:r>
            <a:endParaRPr sz="14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Talk to your personal assistant or supporter about how they can help reduce your risk.</a:t>
            </a:r>
            <a:endParaRPr>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800">
                <a:solidFill>
                  <a:schemeClr val="dk1"/>
                </a:solidFill>
                <a:latin typeface="Calibri"/>
                <a:ea typeface="Calibri"/>
                <a:cs typeface="Calibri"/>
                <a:sym typeface="Calibri"/>
              </a:rPr>
              <a:t>Your wellbeing</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How do I look after my wellbeing?</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There are lots of ways you can look after your wellbeing and it’s really important that you do. Here are some ideas of things you can do to help you feel good and keep connected.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a:solidFill>
                  <a:schemeClr val="dk1"/>
                </a:solidFill>
                <a:latin typeface="Calibri"/>
                <a:ea typeface="Calibri"/>
                <a:cs typeface="Calibri"/>
                <a:sym typeface="Calibri"/>
              </a:rPr>
              <a:t>Use this COVID-19 Household Action Plan.</a:t>
            </a:r>
            <a:endParaRPr>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Keep to your routine as much as possible. </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Take care of your health. </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Do things that you enjoy.</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Keep talking to your friends and family.</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Try not to watch too much news.</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Ask if you need help.</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descr="A picture containing icon&#10;&#10;Description automatically generated" id="370" name="Google Shape;370;p20"/>
          <p:cNvPicPr preferRelativeResize="0"/>
          <p:nvPr/>
        </p:nvPicPr>
        <p:blipFill rotWithShape="1">
          <a:blip r:embed="rId4">
            <a:alphaModFix/>
          </a:blip>
          <a:srcRect b="0" l="0" r="0" t="0"/>
          <a:stretch/>
        </p:blipFill>
        <p:spPr>
          <a:xfrm>
            <a:off x="5508625" y="186122"/>
            <a:ext cx="1152525" cy="1152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Shape, rectangle&#10;&#10;Description automatically generated" id="116" name="Google Shape;116;p3"/>
          <p:cNvPicPr preferRelativeResize="0"/>
          <p:nvPr/>
        </p:nvPicPr>
        <p:blipFill rotWithShape="1">
          <a:blip r:embed="rId3">
            <a:alphaModFix/>
          </a:blip>
          <a:srcRect b="0" l="0" r="0" t="0"/>
          <a:stretch/>
        </p:blipFill>
        <p:spPr>
          <a:xfrm>
            <a:off x="-4753" y="-1199"/>
            <a:ext cx="7564427" cy="1712218"/>
          </a:xfrm>
          <a:prstGeom prst="rect">
            <a:avLst/>
          </a:prstGeom>
          <a:noFill/>
          <a:ln>
            <a:noFill/>
          </a:ln>
        </p:spPr>
      </p:pic>
      <p:sp>
        <p:nvSpPr>
          <p:cNvPr id="117" name="Google Shape;117;p3"/>
          <p:cNvSpPr txBox="1"/>
          <p:nvPr/>
        </p:nvSpPr>
        <p:spPr>
          <a:xfrm>
            <a:off x="336250" y="1534450"/>
            <a:ext cx="6819600" cy="19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It is important that all household members, including people with disabilities, know the facts about COVID-19. This will help to make informed decisions about how to protect yourself and your family.</a:t>
            </a:r>
            <a:endParaRPr/>
          </a:p>
        </p:txBody>
      </p:sp>
      <p:pic>
        <p:nvPicPr>
          <p:cNvPr descr="A picture containing shape&#10;&#10;Description automatically generated" id="118" name="Google Shape;118;p3"/>
          <p:cNvPicPr preferRelativeResize="0"/>
          <p:nvPr/>
        </p:nvPicPr>
        <p:blipFill rotWithShape="1">
          <a:blip r:embed="rId4">
            <a:alphaModFix/>
          </a:blip>
          <a:srcRect b="0" l="0" r="0" t="0"/>
          <a:stretch/>
        </p:blipFill>
        <p:spPr>
          <a:xfrm>
            <a:off x="376238" y="3784913"/>
            <a:ext cx="2292598" cy="2433299"/>
          </a:xfrm>
          <a:prstGeom prst="rect">
            <a:avLst/>
          </a:prstGeom>
          <a:noFill/>
          <a:ln>
            <a:noFill/>
          </a:ln>
        </p:spPr>
      </p:pic>
      <p:sp>
        <p:nvSpPr>
          <p:cNvPr id="119" name="Google Shape;119;p3"/>
          <p:cNvSpPr txBox="1"/>
          <p:nvPr/>
        </p:nvSpPr>
        <p:spPr>
          <a:xfrm>
            <a:off x="2627313" y="4431792"/>
            <a:ext cx="460851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CE6029"/>
                </a:solidFill>
                <a:latin typeface="Calibri"/>
                <a:ea typeface="Calibri"/>
                <a:cs typeface="Calibri"/>
                <a:sym typeface="Calibri"/>
              </a:rPr>
              <a:t>What is COVID-19?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COVID-19 is an infectious disease that spreads easily from person to person. Currently the world is struggling with a global pandemic due to this infectious disease.</a:t>
            </a:r>
            <a:endParaRPr/>
          </a:p>
        </p:txBody>
      </p:sp>
      <p:sp>
        <p:nvSpPr>
          <p:cNvPr id="120" name="Google Shape;120;p3"/>
          <p:cNvSpPr txBox="1"/>
          <p:nvPr/>
        </p:nvSpPr>
        <p:spPr>
          <a:xfrm>
            <a:off x="358775" y="6495106"/>
            <a:ext cx="4304665"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CE6029"/>
                </a:solidFill>
                <a:latin typeface="Calibri"/>
                <a:ea typeface="Calibri"/>
                <a:cs typeface="Calibri"/>
                <a:sym typeface="Calibri"/>
              </a:rPr>
              <a:t>How serious is COVID-19?</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Most people experience mild, flu-like symptoms, but for some people it can cause very serious illness and can </a:t>
            </a:r>
            <a:r>
              <a:rPr lang="en-GB">
                <a:solidFill>
                  <a:schemeClr val="dk1"/>
                </a:solidFill>
                <a:latin typeface="Calibri"/>
                <a:ea typeface="Calibri"/>
                <a:cs typeface="Calibri"/>
                <a:sym typeface="Calibri"/>
              </a:rPr>
              <a:t>be</a:t>
            </a:r>
            <a:r>
              <a:rPr lang="en-GB" sz="1400">
                <a:solidFill>
                  <a:schemeClr val="dk1"/>
                </a:solidFill>
                <a:latin typeface="Calibri"/>
                <a:ea typeface="Calibri"/>
                <a:cs typeface="Calibri"/>
                <a:sym typeface="Calibri"/>
              </a:rPr>
              <a:t> fatal.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a:solidFill>
                  <a:schemeClr val="dk1"/>
                </a:solidFill>
                <a:latin typeface="Calibri"/>
                <a:ea typeface="Calibri"/>
                <a:cs typeface="Calibri"/>
                <a:sym typeface="Calibri"/>
              </a:rPr>
              <a:t>People who are most at risk of experiencing serious illness are elderly people (over 60 years) and people with existing medical conditions, like heart disease, diabetes and hypertension. </a:t>
            </a:r>
            <a:endParaRPr/>
          </a:p>
        </p:txBody>
      </p:sp>
      <p:sp>
        <p:nvSpPr>
          <p:cNvPr id="121" name="Google Shape;121;p3"/>
          <p:cNvSpPr txBox="1"/>
          <p:nvPr/>
        </p:nvSpPr>
        <p:spPr>
          <a:xfrm>
            <a:off x="1096835" y="307967"/>
            <a:ext cx="275304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lt1"/>
                </a:solidFill>
                <a:latin typeface="Calibri"/>
                <a:ea typeface="Calibri"/>
                <a:cs typeface="Calibri"/>
                <a:sym typeface="Calibri"/>
              </a:rPr>
              <a:t>Know the Facts</a:t>
            </a:r>
            <a:endParaRPr/>
          </a:p>
        </p:txBody>
      </p:sp>
      <p:sp>
        <p:nvSpPr>
          <p:cNvPr id="122" name="Google Shape;122;p3"/>
          <p:cNvSpPr txBox="1"/>
          <p:nvPr/>
        </p:nvSpPr>
        <p:spPr>
          <a:xfrm>
            <a:off x="477242" y="233376"/>
            <a:ext cx="3772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lt1"/>
                </a:solidFill>
                <a:latin typeface="Calibri"/>
                <a:ea typeface="Calibri"/>
                <a:cs typeface="Calibri"/>
                <a:sym typeface="Calibri"/>
              </a:rPr>
              <a:t>A</a:t>
            </a:r>
            <a:endParaRPr sz="1800">
              <a:solidFill>
                <a:schemeClr val="dk1"/>
              </a:solidFill>
              <a:latin typeface="Calibri"/>
              <a:ea typeface="Calibri"/>
              <a:cs typeface="Calibri"/>
              <a:sym typeface="Calibri"/>
            </a:endParaRPr>
          </a:p>
        </p:txBody>
      </p:sp>
      <p:sp>
        <p:nvSpPr>
          <p:cNvPr id="123" name="Google Shape;123;p3"/>
          <p:cNvSpPr/>
          <p:nvPr/>
        </p:nvSpPr>
        <p:spPr>
          <a:xfrm>
            <a:off x="386564" y="246778"/>
            <a:ext cx="619593" cy="619593"/>
          </a:xfrm>
          <a:prstGeom prst="ellipse">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     </a:t>
            </a:r>
            <a:endParaRPr/>
          </a:p>
        </p:txBody>
      </p:sp>
      <p:pic>
        <p:nvPicPr>
          <p:cNvPr descr="A close up of a logo&#10;&#10;Description automatically generated" id="124" name="Google Shape;124;p3"/>
          <p:cNvPicPr preferRelativeResize="0"/>
          <p:nvPr/>
        </p:nvPicPr>
        <p:blipFill rotWithShape="1">
          <a:blip r:embed="rId5">
            <a:alphaModFix/>
          </a:blip>
          <a:srcRect b="0" l="0" r="0" t="0"/>
          <a:stretch/>
        </p:blipFill>
        <p:spPr>
          <a:xfrm>
            <a:off x="4935084" y="6129129"/>
            <a:ext cx="2300741" cy="23007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A close up of a logo&#10;&#10;Description automatically generated" id="129" name="Google Shape;129;p4"/>
          <p:cNvPicPr preferRelativeResize="0"/>
          <p:nvPr/>
        </p:nvPicPr>
        <p:blipFill rotWithShape="1">
          <a:blip r:embed="rId3">
            <a:alphaModFix/>
          </a:blip>
          <a:srcRect b="0" l="0" r="0" t="0"/>
          <a:stretch/>
        </p:blipFill>
        <p:spPr>
          <a:xfrm>
            <a:off x="5037516" y="518456"/>
            <a:ext cx="2730240" cy="5601700"/>
          </a:xfrm>
          <a:prstGeom prst="rect">
            <a:avLst/>
          </a:prstGeom>
          <a:noFill/>
          <a:ln>
            <a:noFill/>
          </a:ln>
        </p:spPr>
      </p:pic>
      <p:sp>
        <p:nvSpPr>
          <p:cNvPr id="130" name="Google Shape;130;p4"/>
          <p:cNvSpPr txBox="1"/>
          <p:nvPr/>
        </p:nvSpPr>
        <p:spPr>
          <a:xfrm>
            <a:off x="367151" y="1025525"/>
            <a:ext cx="4911600" cy="132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CE6029"/>
                </a:solidFill>
                <a:latin typeface="Calibri"/>
                <a:ea typeface="Calibri"/>
                <a:cs typeface="Calibri"/>
                <a:sym typeface="Calibri"/>
              </a:rPr>
              <a:t>How does it spread from person to person?</a:t>
            </a:r>
            <a:endParaRPr b="1" sz="1800">
              <a:solidFill>
                <a:srgbClr val="CE6029"/>
              </a:solidFill>
              <a:latin typeface="Calibri"/>
              <a:ea typeface="Calibri"/>
              <a:cs typeface="Calibri"/>
              <a:sym typeface="Calibri"/>
            </a:endParaRPr>
          </a:p>
          <a:p>
            <a:pPr indent="0" lvl="0" marL="0" marR="0" rtl="0" algn="l">
              <a:spcBef>
                <a:spcPts val="0"/>
              </a:spcBef>
              <a:spcAft>
                <a:spcPts val="0"/>
              </a:spcAft>
              <a:buNone/>
            </a:pPr>
            <a:r>
              <a:t/>
            </a:r>
            <a:endParaRPr b="1" sz="1800">
              <a:solidFill>
                <a:srgbClr val="CE6029"/>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Like the flu or other breathing diseases, when a person has COVID-19, they generally experience symptoms like the flu. </a:t>
            </a:r>
            <a:endParaRPr/>
          </a:p>
        </p:txBody>
      </p:sp>
      <p:sp>
        <p:nvSpPr>
          <p:cNvPr id="131" name="Google Shape;131;p4"/>
          <p:cNvSpPr txBox="1"/>
          <p:nvPr/>
        </p:nvSpPr>
        <p:spPr>
          <a:xfrm>
            <a:off x="358775" y="4732097"/>
            <a:ext cx="4600419" cy="95410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Because the virus affects a person’s respiratory system (lungs), the virus mainly spreads from person to person through respiratory droplets</a:t>
            </a:r>
            <a:r>
              <a:rPr lang="en-GB">
                <a:solidFill>
                  <a:schemeClr val="dk1"/>
                </a:solidFill>
                <a:latin typeface="Calibri"/>
                <a:ea typeface="Calibri"/>
                <a:cs typeface="Calibri"/>
                <a:sym typeface="Calibri"/>
              </a:rPr>
              <a:t>;</a:t>
            </a:r>
            <a:r>
              <a:rPr lang="en-GB" sz="1400">
                <a:solidFill>
                  <a:schemeClr val="dk1"/>
                </a:solidFill>
                <a:latin typeface="Calibri"/>
                <a:ea typeface="Calibri"/>
                <a:cs typeface="Calibri"/>
                <a:sym typeface="Calibri"/>
              </a:rPr>
              <a:t> s</a:t>
            </a:r>
            <a:r>
              <a:rPr b="1" lang="en-GB" sz="1400">
                <a:solidFill>
                  <a:schemeClr val="dk1"/>
                </a:solidFill>
                <a:latin typeface="Calibri"/>
                <a:ea typeface="Calibri"/>
                <a:cs typeface="Calibri"/>
                <a:sym typeface="Calibri"/>
              </a:rPr>
              <a:t>mall particles that are released when an infected person coughs or sneezes.</a:t>
            </a:r>
            <a:endParaRPr sz="1400">
              <a:solidFill>
                <a:schemeClr val="dk1"/>
              </a:solidFill>
              <a:latin typeface="Calibri"/>
              <a:ea typeface="Calibri"/>
              <a:cs typeface="Calibri"/>
              <a:sym typeface="Calibri"/>
            </a:endParaRPr>
          </a:p>
        </p:txBody>
      </p:sp>
      <p:sp>
        <p:nvSpPr>
          <p:cNvPr id="132" name="Google Shape;132;p4"/>
          <p:cNvSpPr txBox="1"/>
          <p:nvPr/>
        </p:nvSpPr>
        <p:spPr>
          <a:xfrm>
            <a:off x="340518" y="8545957"/>
            <a:ext cx="6911955" cy="116955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A well person can become infected with the virus if they </a:t>
            </a:r>
            <a:r>
              <a:rPr b="1" lang="en-GB" sz="1400">
                <a:solidFill>
                  <a:schemeClr val="dk1"/>
                </a:solidFill>
                <a:latin typeface="Calibri"/>
                <a:ea typeface="Calibri"/>
                <a:cs typeface="Calibri"/>
                <a:sym typeface="Calibri"/>
              </a:rPr>
              <a:t>breathe in these droplets</a:t>
            </a:r>
            <a:r>
              <a:rPr lang="en-GB" sz="1400">
                <a:solidFill>
                  <a:schemeClr val="dk1"/>
                </a:solidFill>
                <a:latin typeface="Calibri"/>
                <a:ea typeface="Calibri"/>
                <a:cs typeface="Calibri"/>
                <a:sym typeface="Calibri"/>
              </a:rPr>
              <a:t> or if </a:t>
            </a:r>
            <a:r>
              <a:rPr b="1" lang="en-GB" sz="1400">
                <a:solidFill>
                  <a:schemeClr val="dk1"/>
                </a:solidFill>
                <a:latin typeface="Calibri"/>
                <a:ea typeface="Calibri"/>
                <a:cs typeface="Calibri"/>
                <a:sym typeface="Calibri"/>
              </a:rPr>
              <a:t>they touch surfaces and objects where the virus has landed and then touch their faces. </a:t>
            </a:r>
            <a:r>
              <a:rPr lang="en-GB" sz="1400">
                <a:solidFill>
                  <a:schemeClr val="dk1"/>
                </a:solidFill>
                <a:latin typeface="Calibri"/>
                <a:ea typeface="Calibri"/>
                <a:cs typeface="Calibri"/>
                <a:sym typeface="Calibri"/>
              </a:rPr>
              <a:t>This is because the virus can enter a person’s body through their eyes, nose</a:t>
            </a:r>
            <a:r>
              <a:rPr lang="en-GB">
                <a:solidFill>
                  <a:schemeClr val="dk1"/>
                </a:solidFill>
                <a:latin typeface="Calibri"/>
                <a:ea typeface="Calibri"/>
                <a:cs typeface="Calibri"/>
                <a:sym typeface="Calibri"/>
              </a:rPr>
              <a:t> and </a:t>
            </a:r>
            <a:r>
              <a:rPr lang="en-GB" sz="1400">
                <a:solidFill>
                  <a:schemeClr val="dk1"/>
                </a:solidFill>
                <a:latin typeface="Calibri"/>
                <a:ea typeface="Calibri"/>
                <a:cs typeface="Calibri"/>
                <a:sym typeface="Calibri"/>
              </a:rPr>
              <a:t>mouth.</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descr="A picture containing logo&#10;&#10;Description automatically generated" id="133" name="Google Shape;133;p4"/>
          <p:cNvPicPr preferRelativeResize="0"/>
          <p:nvPr/>
        </p:nvPicPr>
        <p:blipFill rotWithShape="1">
          <a:blip r:embed="rId4">
            <a:alphaModFix/>
          </a:blip>
          <a:srcRect b="0" l="0" r="0" t="0"/>
          <a:stretch/>
        </p:blipFill>
        <p:spPr>
          <a:xfrm>
            <a:off x="2627313" y="6131995"/>
            <a:ext cx="2305050" cy="2305050"/>
          </a:xfrm>
          <a:prstGeom prst="rect">
            <a:avLst/>
          </a:prstGeom>
          <a:noFill/>
          <a:ln>
            <a:noFill/>
          </a:ln>
        </p:spPr>
      </p:pic>
      <p:pic>
        <p:nvPicPr>
          <p:cNvPr descr="A picture containing table, food&#10;&#10;Description automatically generated" id="134" name="Google Shape;134;p4"/>
          <p:cNvPicPr preferRelativeResize="0"/>
          <p:nvPr/>
        </p:nvPicPr>
        <p:blipFill rotWithShape="1">
          <a:blip r:embed="rId5">
            <a:alphaModFix/>
          </a:blip>
          <a:srcRect b="0" l="0" r="0" t="0"/>
          <a:stretch/>
        </p:blipFill>
        <p:spPr>
          <a:xfrm>
            <a:off x="2693039" y="2427326"/>
            <a:ext cx="2227485" cy="2227485"/>
          </a:xfrm>
          <a:prstGeom prst="rect">
            <a:avLst/>
          </a:prstGeom>
          <a:noFill/>
          <a:ln>
            <a:noFill/>
          </a:ln>
        </p:spPr>
      </p:pic>
      <p:pic>
        <p:nvPicPr>
          <p:cNvPr descr="A close up of a logo&#10;&#10;Description automatically generated" id="135" name="Google Shape;135;p4"/>
          <p:cNvPicPr preferRelativeResize="0"/>
          <p:nvPr/>
        </p:nvPicPr>
        <p:blipFill rotWithShape="1">
          <a:blip r:embed="rId6">
            <a:alphaModFix/>
          </a:blip>
          <a:srcRect b="0" l="0" r="0" t="0"/>
          <a:stretch/>
        </p:blipFill>
        <p:spPr>
          <a:xfrm>
            <a:off x="434010" y="2470055"/>
            <a:ext cx="2142022" cy="2142022"/>
          </a:xfrm>
          <a:prstGeom prst="rect">
            <a:avLst/>
          </a:prstGeom>
          <a:noFill/>
          <a:ln>
            <a:noFill/>
          </a:ln>
        </p:spPr>
      </p:pic>
      <p:pic>
        <p:nvPicPr>
          <p:cNvPr descr="A picture containing drawing&#10;&#10;Description automatically generated" id="136" name="Google Shape;136;p4"/>
          <p:cNvPicPr preferRelativeResize="0"/>
          <p:nvPr/>
        </p:nvPicPr>
        <p:blipFill rotWithShape="1">
          <a:blip r:embed="rId7">
            <a:alphaModFix/>
          </a:blip>
          <a:srcRect b="0" l="0" r="0" t="0"/>
          <a:stretch/>
        </p:blipFill>
        <p:spPr>
          <a:xfrm>
            <a:off x="398587" y="6113822"/>
            <a:ext cx="2212868" cy="2212868"/>
          </a:xfrm>
          <a:prstGeom prst="rect">
            <a:avLst/>
          </a:prstGeom>
          <a:noFill/>
          <a:ln>
            <a:noFill/>
          </a:ln>
        </p:spPr>
      </p:pic>
      <p:pic>
        <p:nvPicPr>
          <p:cNvPr descr="Icon&#10;&#10;Description automatically generated" id="137" name="Google Shape;137;p4"/>
          <p:cNvPicPr preferRelativeResize="0"/>
          <p:nvPr/>
        </p:nvPicPr>
        <p:blipFill rotWithShape="1">
          <a:blip r:embed="rId8">
            <a:alphaModFix/>
          </a:blip>
          <a:srcRect b="0" l="0" r="0" t="0"/>
          <a:stretch/>
        </p:blipFill>
        <p:spPr>
          <a:xfrm>
            <a:off x="4937764" y="6184026"/>
            <a:ext cx="2298061" cy="2298061"/>
          </a:xfrm>
          <a:prstGeom prst="rect">
            <a:avLst/>
          </a:prstGeom>
          <a:noFill/>
          <a:ln>
            <a:noFill/>
          </a:ln>
        </p:spPr>
      </p:pic>
      <p:pic>
        <p:nvPicPr>
          <p:cNvPr id="138" name="Google Shape;138;p4"/>
          <p:cNvPicPr preferRelativeResize="0"/>
          <p:nvPr/>
        </p:nvPicPr>
        <p:blipFill>
          <a:blip r:embed="rId9">
            <a:alphaModFix/>
          </a:blip>
          <a:stretch>
            <a:fillRect/>
          </a:stretch>
        </p:blipFill>
        <p:spPr>
          <a:xfrm>
            <a:off x="0" y="-12"/>
            <a:ext cx="6086475" cy="98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A close up of a logo&#10;&#10;Description automatically generated" id="143" name="Google Shape;143;p5"/>
          <p:cNvPicPr preferRelativeResize="0"/>
          <p:nvPr/>
        </p:nvPicPr>
        <p:blipFill rotWithShape="1">
          <a:blip r:embed="rId3">
            <a:alphaModFix/>
          </a:blip>
          <a:srcRect b="0" l="0" r="0" t="0"/>
          <a:stretch/>
        </p:blipFill>
        <p:spPr>
          <a:xfrm>
            <a:off x="4917068" y="6657929"/>
            <a:ext cx="2346100" cy="2491434"/>
          </a:xfrm>
          <a:prstGeom prst="rect">
            <a:avLst/>
          </a:prstGeom>
          <a:noFill/>
          <a:ln>
            <a:noFill/>
          </a:ln>
        </p:spPr>
      </p:pic>
      <p:sp>
        <p:nvSpPr>
          <p:cNvPr id="144" name="Google Shape;144;p5"/>
          <p:cNvSpPr txBox="1"/>
          <p:nvPr/>
        </p:nvSpPr>
        <p:spPr>
          <a:xfrm>
            <a:off x="2522524" y="3110875"/>
            <a:ext cx="4918200" cy="150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500">
                <a:solidFill>
                  <a:srgbClr val="CE6029"/>
                </a:solidFill>
                <a:latin typeface="Calibri"/>
                <a:ea typeface="Calibri"/>
                <a:cs typeface="Calibri"/>
                <a:sym typeface="Calibri"/>
              </a:rPr>
              <a:t>What are the signs and symptoms of COVID-19?</a:t>
            </a:r>
            <a:endParaRPr b="1" sz="2500">
              <a:solidFill>
                <a:srgbClr val="CE6029"/>
              </a:solidFill>
              <a:latin typeface="Calibri"/>
              <a:ea typeface="Calibri"/>
              <a:cs typeface="Calibri"/>
              <a:sym typeface="Calibri"/>
            </a:endParaRPr>
          </a:p>
          <a:p>
            <a:pPr indent="0" lvl="0" marL="0" marR="0" rtl="0" algn="l">
              <a:spcBef>
                <a:spcPts val="0"/>
              </a:spcBef>
              <a:spcAft>
                <a:spcPts val="0"/>
              </a:spcAft>
              <a:buNone/>
            </a:pPr>
            <a:r>
              <a:t/>
            </a:r>
            <a:endParaRPr b="1" sz="1800">
              <a:solidFill>
                <a:srgbClr val="CE6029"/>
              </a:solidFill>
              <a:latin typeface="Calibri"/>
              <a:ea typeface="Calibri"/>
              <a:cs typeface="Calibri"/>
              <a:sym typeface="Calibri"/>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It is important everyone knows the signs and symptoms </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of COVID-19 .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a:solidFill>
                  <a:schemeClr val="dk1"/>
                </a:solidFill>
                <a:latin typeface="Calibri"/>
                <a:ea typeface="Calibri"/>
                <a:cs typeface="Calibri"/>
                <a:sym typeface="Calibri"/>
              </a:rPr>
              <a:t>The most common symptoms of COVID-19 are:</a:t>
            </a:r>
            <a:endParaRPr sz="2000"/>
          </a:p>
        </p:txBody>
      </p:sp>
      <p:sp>
        <p:nvSpPr>
          <p:cNvPr id="145" name="Google Shape;145;p5"/>
          <p:cNvSpPr txBox="1"/>
          <p:nvPr/>
        </p:nvSpPr>
        <p:spPr>
          <a:xfrm>
            <a:off x="2601576" y="8957802"/>
            <a:ext cx="2295300" cy="430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200">
                <a:solidFill>
                  <a:schemeClr val="dk1"/>
                </a:solidFill>
                <a:latin typeface="Calibri"/>
                <a:ea typeface="Calibri"/>
                <a:cs typeface="Calibri"/>
                <a:sym typeface="Calibri"/>
              </a:rPr>
              <a:t>Fever</a:t>
            </a:r>
            <a:endParaRPr/>
          </a:p>
        </p:txBody>
      </p:sp>
      <p:sp>
        <p:nvSpPr>
          <p:cNvPr id="146" name="Google Shape;146;p5"/>
          <p:cNvSpPr txBox="1"/>
          <p:nvPr/>
        </p:nvSpPr>
        <p:spPr>
          <a:xfrm>
            <a:off x="4917071" y="8957802"/>
            <a:ext cx="2295300" cy="430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200">
                <a:solidFill>
                  <a:schemeClr val="dk1"/>
                </a:solidFill>
                <a:latin typeface="Calibri"/>
                <a:ea typeface="Calibri"/>
                <a:cs typeface="Calibri"/>
                <a:sym typeface="Calibri"/>
              </a:rPr>
              <a:t>Dry cough</a:t>
            </a:r>
            <a:endParaRPr/>
          </a:p>
        </p:txBody>
      </p:sp>
      <p:sp>
        <p:nvSpPr>
          <p:cNvPr id="147" name="Google Shape;147;p5"/>
          <p:cNvSpPr txBox="1"/>
          <p:nvPr/>
        </p:nvSpPr>
        <p:spPr>
          <a:xfrm>
            <a:off x="362086" y="8950593"/>
            <a:ext cx="2295173"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200">
                <a:solidFill>
                  <a:schemeClr val="dk1"/>
                </a:solidFill>
                <a:latin typeface="Calibri"/>
                <a:ea typeface="Calibri"/>
                <a:cs typeface="Calibri"/>
                <a:sym typeface="Calibri"/>
              </a:rPr>
              <a:t>Extreme t</a:t>
            </a:r>
            <a:r>
              <a:rPr b="1" lang="en-GB" sz="2200">
                <a:solidFill>
                  <a:schemeClr val="dk1"/>
                </a:solidFill>
                <a:latin typeface="Calibri"/>
                <a:ea typeface="Calibri"/>
                <a:cs typeface="Calibri"/>
                <a:sym typeface="Calibri"/>
              </a:rPr>
              <a:t>iredness (fatigue)</a:t>
            </a:r>
            <a:endParaRPr/>
          </a:p>
        </p:txBody>
      </p:sp>
      <p:cxnSp>
        <p:nvCxnSpPr>
          <p:cNvPr id="148" name="Google Shape;148;p5"/>
          <p:cNvCxnSpPr/>
          <p:nvPr/>
        </p:nvCxnSpPr>
        <p:spPr>
          <a:xfrm>
            <a:off x="1309236" y="404023"/>
            <a:ext cx="0" cy="347011"/>
          </a:xfrm>
          <a:prstGeom prst="straightConnector1">
            <a:avLst/>
          </a:prstGeom>
          <a:noFill/>
          <a:ln cap="flat" cmpd="sng" w="9525">
            <a:solidFill>
              <a:schemeClr val="accent5"/>
            </a:solidFill>
            <a:prstDash val="solid"/>
            <a:miter lim="800000"/>
            <a:headEnd len="sm" w="sm" type="none"/>
            <a:tailEnd len="sm" w="sm" type="none"/>
          </a:ln>
        </p:spPr>
      </p:cxnSp>
      <p:pic>
        <p:nvPicPr>
          <p:cNvPr descr="A picture containing shirt, game&#10;&#10;Description automatically generated" id="149" name="Google Shape;149;p5"/>
          <p:cNvPicPr preferRelativeResize="0"/>
          <p:nvPr/>
        </p:nvPicPr>
        <p:blipFill rotWithShape="1">
          <a:blip r:embed="rId4">
            <a:alphaModFix/>
          </a:blip>
          <a:srcRect b="0" l="0" r="0" t="0"/>
          <a:stretch/>
        </p:blipFill>
        <p:spPr>
          <a:xfrm>
            <a:off x="2624393" y="6765233"/>
            <a:ext cx="2247328" cy="2247328"/>
          </a:xfrm>
          <a:prstGeom prst="rect">
            <a:avLst/>
          </a:prstGeom>
          <a:noFill/>
          <a:ln>
            <a:noFill/>
          </a:ln>
        </p:spPr>
      </p:pic>
      <p:pic>
        <p:nvPicPr>
          <p:cNvPr descr="A close up of a logo&#10;&#10;Description automatically generated" id="150" name="Google Shape;150;p5"/>
          <p:cNvPicPr preferRelativeResize="0"/>
          <p:nvPr/>
        </p:nvPicPr>
        <p:blipFill rotWithShape="1">
          <a:blip r:embed="rId5">
            <a:alphaModFix/>
          </a:blip>
          <a:srcRect b="0" l="0" r="0" t="0"/>
          <a:stretch/>
        </p:blipFill>
        <p:spPr>
          <a:xfrm>
            <a:off x="380136" y="6726942"/>
            <a:ext cx="2135541" cy="2135541"/>
          </a:xfrm>
          <a:prstGeom prst="rect">
            <a:avLst/>
          </a:prstGeom>
          <a:noFill/>
          <a:ln>
            <a:noFill/>
          </a:ln>
        </p:spPr>
      </p:pic>
      <p:pic>
        <p:nvPicPr>
          <p:cNvPr descr="A close up of a logo&#10;&#10;Description automatically generated" id="151" name="Google Shape;151;p5"/>
          <p:cNvPicPr preferRelativeResize="0"/>
          <p:nvPr/>
        </p:nvPicPr>
        <p:blipFill rotWithShape="1">
          <a:blip r:embed="rId6">
            <a:alphaModFix/>
          </a:blip>
          <a:srcRect b="0" l="0" r="0" t="0"/>
          <a:stretch/>
        </p:blipFill>
        <p:spPr>
          <a:xfrm>
            <a:off x="192056" y="1025525"/>
            <a:ext cx="2397037" cy="5543917"/>
          </a:xfrm>
          <a:prstGeom prst="rect">
            <a:avLst/>
          </a:prstGeom>
          <a:noFill/>
          <a:ln>
            <a:noFill/>
          </a:ln>
        </p:spPr>
      </p:pic>
      <p:pic>
        <p:nvPicPr>
          <p:cNvPr id="152" name="Google Shape;152;p5"/>
          <p:cNvPicPr preferRelativeResize="0"/>
          <p:nvPr/>
        </p:nvPicPr>
        <p:blipFill>
          <a:blip r:embed="rId7">
            <a:alphaModFix/>
          </a:blip>
          <a:stretch>
            <a:fillRect/>
          </a:stretch>
        </p:blipFill>
        <p:spPr>
          <a:xfrm>
            <a:off x="0" y="-12"/>
            <a:ext cx="6086475" cy="981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A picture containing table, person, riding, board&#10;&#10;Description automatically generated" id="157" name="Google Shape;157;p6"/>
          <p:cNvPicPr preferRelativeResize="0"/>
          <p:nvPr/>
        </p:nvPicPr>
        <p:blipFill rotWithShape="1">
          <a:blip r:embed="rId3">
            <a:alphaModFix/>
          </a:blip>
          <a:srcRect b="0" l="0" r="0" t="0"/>
          <a:stretch/>
        </p:blipFill>
        <p:spPr>
          <a:xfrm>
            <a:off x="0" y="5372543"/>
            <a:ext cx="7559675" cy="5348403"/>
          </a:xfrm>
          <a:prstGeom prst="rect">
            <a:avLst/>
          </a:prstGeom>
          <a:noFill/>
          <a:ln>
            <a:noFill/>
          </a:ln>
        </p:spPr>
      </p:pic>
      <p:sp>
        <p:nvSpPr>
          <p:cNvPr id="158" name="Google Shape;158;p6"/>
          <p:cNvSpPr txBox="1"/>
          <p:nvPr/>
        </p:nvSpPr>
        <p:spPr>
          <a:xfrm>
            <a:off x="341238" y="1308691"/>
            <a:ext cx="6877200" cy="4462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Other symptoms may include loss of taste and sm</a:t>
            </a:r>
            <a:r>
              <a:rPr lang="en-GB">
                <a:solidFill>
                  <a:schemeClr val="dk1"/>
                </a:solidFill>
                <a:latin typeface="Calibri"/>
                <a:ea typeface="Calibri"/>
                <a:cs typeface="Calibri"/>
                <a:sym typeface="Calibri"/>
              </a:rPr>
              <a:t>ell,</a:t>
            </a:r>
            <a:r>
              <a:rPr lang="en-GB" sz="1400">
                <a:solidFill>
                  <a:schemeClr val="dk1"/>
                </a:solidFill>
                <a:latin typeface="Calibri"/>
                <a:ea typeface="Calibri"/>
                <a:cs typeface="Calibri"/>
                <a:sym typeface="Calibri"/>
              </a:rPr>
              <a:t> aches and pains, nasal congestion, headache, conjunctivitis (red eyes), sore throat, diarrhoea, and/or a rash on skin o</a:t>
            </a:r>
            <a:r>
              <a:rPr lang="en-GB">
                <a:solidFill>
                  <a:schemeClr val="dk1"/>
                </a:solidFill>
                <a:latin typeface="Calibri"/>
                <a:ea typeface="Calibri"/>
                <a:cs typeface="Calibri"/>
                <a:sym typeface="Calibri"/>
              </a:rPr>
              <a:t>r change of colour</a:t>
            </a:r>
            <a:r>
              <a:rPr lang="en-GB" sz="1400">
                <a:solidFill>
                  <a:schemeClr val="dk1"/>
                </a:solidFill>
                <a:latin typeface="Calibri"/>
                <a:ea typeface="Calibri"/>
                <a:cs typeface="Calibri"/>
                <a:sym typeface="Calibri"/>
              </a:rPr>
              <a:t> of fingers or toes. </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These symptoms are usually mild and begin gradually. </a:t>
            </a:r>
            <a:r>
              <a:rPr b="1" lang="en-GB" sz="1400">
                <a:solidFill>
                  <a:schemeClr val="dk1"/>
                </a:solidFill>
                <a:latin typeface="Calibri"/>
                <a:ea typeface="Calibri"/>
                <a:cs typeface="Calibri"/>
                <a:sym typeface="Calibri"/>
              </a:rPr>
              <a:t>A person generally develops symptoms 5 to 6 days after they are infected with the virus</a:t>
            </a:r>
            <a:r>
              <a:rPr lang="en-GB" sz="1400">
                <a:solidFill>
                  <a:schemeClr val="dk1"/>
                </a:solidFill>
                <a:latin typeface="Calibri"/>
                <a:ea typeface="Calibri"/>
                <a:cs typeface="Calibri"/>
                <a:sym typeface="Calibri"/>
              </a:rPr>
              <a:t>,</a:t>
            </a:r>
            <a:r>
              <a:rPr b="1" lang="en-GB" sz="1400">
                <a:solidFill>
                  <a:schemeClr val="dk1"/>
                </a:solidFill>
                <a:latin typeface="Calibri"/>
                <a:ea typeface="Calibri"/>
                <a:cs typeface="Calibri"/>
                <a:sym typeface="Calibri"/>
              </a:rPr>
              <a:t> </a:t>
            </a:r>
            <a:r>
              <a:rPr lang="en-GB" sz="1400">
                <a:solidFill>
                  <a:schemeClr val="dk1"/>
                </a:solidFill>
                <a:latin typeface="Calibri"/>
                <a:ea typeface="Calibri"/>
                <a:cs typeface="Calibri"/>
                <a:sym typeface="Calibri"/>
              </a:rPr>
              <a:t>however it can happen anywhere from 1 to 14 days after a person is infected.  </a:t>
            </a:r>
            <a:endParaRPr sz="14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a:solidFill>
                  <a:schemeClr val="dk1"/>
                </a:solidFill>
                <a:latin typeface="Calibri"/>
                <a:ea typeface="Calibri"/>
                <a:cs typeface="Calibri"/>
                <a:sym typeface="Calibri"/>
              </a:rPr>
              <a:t>Some people may not present any symptoms or very mild symptoms.</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0" lvl="0" marL="0" marR="0" rtl="0" algn="l">
              <a:spcBef>
                <a:spcPts val="0"/>
              </a:spcBef>
              <a:spcAft>
                <a:spcPts val="0"/>
              </a:spcAft>
              <a:buNone/>
            </a:pPr>
            <a:r>
              <a:t/>
            </a:r>
            <a:endParaRPr>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rgbClr val="CE6029"/>
                </a:solidFill>
                <a:latin typeface="Calibri"/>
                <a:ea typeface="Calibri"/>
                <a:cs typeface="Calibri"/>
                <a:sym typeface="Calibri"/>
              </a:rPr>
              <a:t>Can COVID-19 be caught from a person who has no symptoms?</a:t>
            </a:r>
            <a:endParaRPr b="1" sz="1800">
              <a:solidFill>
                <a:srgbClr val="CE6029"/>
              </a:solidFill>
              <a:latin typeface="Calibri"/>
              <a:ea typeface="Calibri"/>
              <a:cs typeface="Calibri"/>
              <a:sym typeface="Calibri"/>
            </a:endParaRPr>
          </a:p>
          <a:p>
            <a:pPr indent="0" lvl="0" marL="0" marR="0" rtl="0" algn="l">
              <a:spcBef>
                <a:spcPts val="0"/>
              </a:spcBef>
              <a:spcAft>
                <a:spcPts val="0"/>
              </a:spcAft>
              <a:buNone/>
            </a:pPr>
            <a:r>
              <a:t/>
            </a:r>
            <a:endParaRPr b="1" sz="1800">
              <a:solidFill>
                <a:srgbClr val="CE6029"/>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Most people seem to catch COVID-19 from other people who are developing or have symptoms and have been in close contact for over 15 minutes, for example sitting next to one another or sleeping in the same </a:t>
            </a:r>
            <a:r>
              <a:rPr lang="en-GB">
                <a:solidFill>
                  <a:schemeClr val="dk1"/>
                </a:solidFill>
                <a:latin typeface="Calibri"/>
                <a:ea typeface="Calibri"/>
                <a:cs typeface="Calibri"/>
                <a:sym typeface="Calibri"/>
              </a:rPr>
              <a:t>room. </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a:solidFill>
                  <a:schemeClr val="dk1"/>
                </a:solidFill>
                <a:latin typeface="Calibri"/>
                <a:ea typeface="Calibri"/>
                <a:cs typeface="Calibri"/>
                <a:sym typeface="Calibri"/>
              </a:rPr>
              <a:t>This is why it is important to keep track of the places you have visited and the times, as  this information will assist health authorities to find and help people whom may have come in close contact with a person who has COVID-19. </a:t>
            </a:r>
            <a:endParaRPr sz="1800">
              <a:solidFill>
                <a:schemeClr val="dk1"/>
              </a:solidFill>
              <a:latin typeface="Calibri"/>
              <a:ea typeface="Calibri"/>
              <a:cs typeface="Calibri"/>
              <a:sym typeface="Calibri"/>
            </a:endParaRPr>
          </a:p>
        </p:txBody>
      </p:sp>
      <p:pic>
        <p:nvPicPr>
          <p:cNvPr id="159" name="Google Shape;159;p6"/>
          <p:cNvPicPr preferRelativeResize="0"/>
          <p:nvPr/>
        </p:nvPicPr>
        <p:blipFill>
          <a:blip r:embed="rId4">
            <a:alphaModFix/>
          </a:blip>
          <a:stretch>
            <a:fillRect/>
          </a:stretch>
        </p:blipFill>
        <p:spPr>
          <a:xfrm>
            <a:off x="0" y="-12"/>
            <a:ext cx="6086475" cy="981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Shape, rectangle&#10;&#10;Description automatically generated" id="164" name="Google Shape;164;p7"/>
          <p:cNvPicPr preferRelativeResize="0"/>
          <p:nvPr/>
        </p:nvPicPr>
        <p:blipFill rotWithShape="1">
          <a:blip r:embed="rId3">
            <a:alphaModFix/>
          </a:blip>
          <a:srcRect b="0" l="0" r="0" t="0"/>
          <a:stretch/>
        </p:blipFill>
        <p:spPr>
          <a:xfrm>
            <a:off x="635" y="2589"/>
            <a:ext cx="7559040" cy="1710999"/>
          </a:xfrm>
          <a:prstGeom prst="rect">
            <a:avLst/>
          </a:prstGeom>
          <a:noFill/>
          <a:ln>
            <a:noFill/>
          </a:ln>
        </p:spPr>
      </p:pic>
      <p:sp>
        <p:nvSpPr>
          <p:cNvPr id="165" name="Google Shape;165;p7"/>
          <p:cNvSpPr txBox="1"/>
          <p:nvPr/>
        </p:nvSpPr>
        <p:spPr>
          <a:xfrm>
            <a:off x="358775" y="1284377"/>
            <a:ext cx="685457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Because of the way the virus spreads, there are some simple actions you can </a:t>
            </a:r>
            <a:r>
              <a:rPr lang="en-GB">
                <a:solidFill>
                  <a:schemeClr val="dk1"/>
                </a:solidFill>
                <a:latin typeface="Calibri"/>
                <a:ea typeface="Calibri"/>
                <a:cs typeface="Calibri"/>
                <a:sym typeface="Calibri"/>
              </a:rPr>
              <a:t>do </a:t>
            </a:r>
            <a:r>
              <a:rPr lang="en-GB" sz="1400">
                <a:solidFill>
                  <a:schemeClr val="dk1"/>
                </a:solidFill>
                <a:latin typeface="Calibri"/>
                <a:ea typeface="Calibri"/>
                <a:cs typeface="Calibri"/>
                <a:sym typeface="Calibri"/>
              </a:rPr>
              <a:t>to help protect yourself and others from COVID-19.</a:t>
            </a:r>
            <a:endParaRPr/>
          </a:p>
          <a:p>
            <a:pPr indent="0" lvl="0" marL="0" marR="0" rtl="0" algn="l">
              <a:spcBef>
                <a:spcPts val="0"/>
              </a:spcBef>
              <a:spcAft>
                <a:spcPts val="0"/>
              </a:spcAft>
              <a:buNone/>
            </a:pPr>
            <a:r>
              <a:rPr lang="en-GB" sz="1400">
                <a:solidFill>
                  <a:schemeClr val="dk1"/>
                </a:solidFill>
                <a:latin typeface="Calibri"/>
                <a:ea typeface="Calibri"/>
                <a:cs typeface="Calibri"/>
                <a:sym typeface="Calibri"/>
              </a:rPr>
              <a:t> </a:t>
            </a:r>
            <a:endParaRPr/>
          </a:p>
          <a:p>
            <a:pPr indent="0" lvl="0" marL="0" rtl="0" algn="l">
              <a:spcBef>
                <a:spcPts val="0"/>
              </a:spcBef>
              <a:spcAft>
                <a:spcPts val="0"/>
              </a:spcAft>
              <a:buClr>
                <a:schemeClr val="dk1"/>
              </a:buClr>
              <a:buFont typeface="Arial"/>
              <a:buNone/>
            </a:pPr>
            <a:r>
              <a:rPr lang="en-GB">
                <a:solidFill>
                  <a:schemeClr val="dk1"/>
                </a:solidFill>
                <a:latin typeface="Calibri"/>
                <a:ea typeface="Calibri"/>
                <a:cs typeface="Calibri"/>
                <a:sym typeface="Calibri"/>
              </a:rPr>
              <a:t>If there is an outbreak or cases of COVID-19 in your country, these simple actions can help protect you and also assist in keeping your family safe from the virus.</a:t>
            </a:r>
            <a:endParaRPr/>
          </a:p>
        </p:txBody>
      </p:sp>
      <p:sp>
        <p:nvSpPr>
          <p:cNvPr id="166" name="Google Shape;166;p7"/>
          <p:cNvSpPr txBox="1"/>
          <p:nvPr/>
        </p:nvSpPr>
        <p:spPr>
          <a:xfrm>
            <a:off x="1803628" y="9205400"/>
            <a:ext cx="2187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Postpone </a:t>
            </a:r>
            <a:r>
              <a:rPr lang="en-GB">
                <a:solidFill>
                  <a:schemeClr val="dk1"/>
                </a:solidFill>
                <a:latin typeface="Calibri"/>
                <a:ea typeface="Calibri"/>
                <a:cs typeface="Calibri"/>
                <a:sym typeface="Calibri"/>
              </a:rPr>
              <a:t>or join remotely (e.g. via video or mobile)</a:t>
            </a:r>
            <a:r>
              <a:rPr lang="en-GB" sz="1400">
                <a:solidFill>
                  <a:schemeClr val="dk1"/>
                </a:solidFill>
                <a:latin typeface="Calibri"/>
                <a:ea typeface="Calibri"/>
                <a:cs typeface="Calibri"/>
                <a:sym typeface="Calibri"/>
              </a:rPr>
              <a:t> social gatherings and family meetings.</a:t>
            </a:r>
            <a:endParaRPr sz="1400">
              <a:solidFill>
                <a:schemeClr val="dk1"/>
              </a:solidFill>
              <a:latin typeface="Calibri"/>
              <a:ea typeface="Calibri"/>
              <a:cs typeface="Calibri"/>
              <a:sym typeface="Calibri"/>
            </a:endParaRPr>
          </a:p>
        </p:txBody>
      </p:sp>
      <p:sp>
        <p:nvSpPr>
          <p:cNvPr id="167" name="Google Shape;167;p7"/>
          <p:cNvSpPr txBox="1"/>
          <p:nvPr/>
        </p:nvSpPr>
        <p:spPr>
          <a:xfrm>
            <a:off x="358775" y="4532734"/>
            <a:ext cx="230697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Clean your hands regularly with soap and water or use hand sanitizer.</a:t>
            </a:r>
            <a:endParaRPr/>
          </a:p>
        </p:txBody>
      </p:sp>
      <p:sp>
        <p:nvSpPr>
          <p:cNvPr id="168" name="Google Shape;168;p7"/>
          <p:cNvSpPr txBox="1"/>
          <p:nvPr/>
        </p:nvSpPr>
        <p:spPr>
          <a:xfrm>
            <a:off x="2660967" y="4532734"/>
            <a:ext cx="230505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Always cough or sneeze into your elbow (not your hands!). If you have tissue, use this and discard after use. </a:t>
            </a:r>
            <a:r>
              <a:rPr lang="en-GB">
                <a:solidFill>
                  <a:schemeClr val="dk1"/>
                </a:solidFill>
                <a:latin typeface="Calibri"/>
                <a:ea typeface="Calibri"/>
                <a:cs typeface="Calibri"/>
                <a:sym typeface="Calibri"/>
              </a:rPr>
              <a:t>Clean your hands after. </a:t>
            </a:r>
            <a:endParaRPr/>
          </a:p>
        </p:txBody>
      </p:sp>
      <p:sp>
        <p:nvSpPr>
          <p:cNvPr id="169" name="Google Shape;169;p7"/>
          <p:cNvSpPr txBox="1"/>
          <p:nvPr/>
        </p:nvSpPr>
        <p:spPr>
          <a:xfrm>
            <a:off x="4942057" y="4532734"/>
            <a:ext cx="2377769"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Keep at least 1 </a:t>
            </a:r>
            <a:r>
              <a:rPr lang="en-GB">
                <a:solidFill>
                  <a:schemeClr val="dk1"/>
                </a:solidFill>
                <a:latin typeface="Calibri"/>
                <a:ea typeface="Calibri"/>
                <a:cs typeface="Calibri"/>
                <a:sym typeface="Calibri"/>
              </a:rPr>
              <a:t>to 2 </a:t>
            </a:r>
            <a:r>
              <a:rPr lang="en-GB" sz="1400">
                <a:solidFill>
                  <a:schemeClr val="dk1"/>
                </a:solidFill>
                <a:latin typeface="Calibri"/>
                <a:ea typeface="Calibri"/>
                <a:cs typeface="Calibri"/>
                <a:sym typeface="Calibri"/>
              </a:rPr>
              <a:t>met</a:t>
            </a:r>
            <a:r>
              <a:rPr lang="en-GB">
                <a:solidFill>
                  <a:schemeClr val="dk1"/>
                </a:solidFill>
                <a:latin typeface="Calibri"/>
                <a:ea typeface="Calibri"/>
                <a:cs typeface="Calibri"/>
                <a:sym typeface="Calibri"/>
              </a:rPr>
              <a:t>re</a:t>
            </a:r>
            <a:r>
              <a:rPr lang="en-GB" sz="1400">
                <a:solidFill>
                  <a:schemeClr val="dk1"/>
                </a:solidFill>
                <a:latin typeface="Calibri"/>
                <a:ea typeface="Calibri"/>
                <a:cs typeface="Calibri"/>
                <a:sym typeface="Calibri"/>
              </a:rPr>
              <a:t> distance from others and avoid shaking hands, hugging and kissing. </a:t>
            </a:r>
            <a:r>
              <a:rPr lang="en-GB">
                <a:solidFill>
                  <a:schemeClr val="dk1"/>
                </a:solidFill>
                <a:latin typeface="Calibri"/>
                <a:ea typeface="Calibri"/>
                <a:cs typeface="Calibri"/>
                <a:sym typeface="Calibri"/>
              </a:rPr>
              <a:t>If</a:t>
            </a:r>
            <a:r>
              <a:rPr lang="en-GB" sz="1400">
                <a:solidFill>
                  <a:schemeClr val="dk1"/>
                </a:solidFill>
                <a:latin typeface="Calibri"/>
                <a:ea typeface="Calibri"/>
                <a:cs typeface="Calibri"/>
                <a:sym typeface="Calibri"/>
              </a:rPr>
              <a:t> you require assistance, ensure that your personal assistant is practicing good hygiene.</a:t>
            </a:r>
            <a:endParaRPr/>
          </a:p>
        </p:txBody>
      </p:sp>
      <p:sp>
        <p:nvSpPr>
          <p:cNvPr id="170" name="Google Shape;170;p7"/>
          <p:cNvSpPr txBox="1"/>
          <p:nvPr/>
        </p:nvSpPr>
        <p:spPr>
          <a:xfrm>
            <a:off x="248328" y="7810353"/>
            <a:ext cx="2268538"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When outside the home, limit your time in closed or crowded places</a:t>
            </a:r>
            <a:r>
              <a:rPr lang="en-GB">
                <a:solidFill>
                  <a:schemeClr val="dk1"/>
                </a:solidFill>
                <a:latin typeface="Calibri"/>
                <a:ea typeface="Calibri"/>
                <a:cs typeface="Calibri"/>
                <a:sym typeface="Calibri"/>
              </a:rPr>
              <a:t>, like markets or elevators.</a:t>
            </a:r>
            <a:endParaRPr/>
          </a:p>
        </p:txBody>
      </p:sp>
      <p:sp>
        <p:nvSpPr>
          <p:cNvPr id="171" name="Google Shape;171;p7"/>
          <p:cNvSpPr txBox="1"/>
          <p:nvPr/>
        </p:nvSpPr>
        <p:spPr>
          <a:xfrm>
            <a:off x="2638107" y="7810353"/>
            <a:ext cx="230505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Regularly clean and disinfect objects and surfaces that are touched frequently, like door handles, assistive de</a:t>
            </a:r>
            <a:r>
              <a:rPr lang="en-GB">
                <a:solidFill>
                  <a:schemeClr val="dk1"/>
                </a:solidFill>
                <a:latin typeface="Calibri"/>
                <a:ea typeface="Calibri"/>
                <a:cs typeface="Calibri"/>
                <a:sym typeface="Calibri"/>
              </a:rPr>
              <a:t>vices</a:t>
            </a:r>
            <a:r>
              <a:rPr lang="en-GB" sz="1400">
                <a:solidFill>
                  <a:schemeClr val="dk1"/>
                </a:solidFill>
                <a:latin typeface="Calibri"/>
                <a:ea typeface="Calibri"/>
                <a:cs typeface="Calibri"/>
                <a:sym typeface="Calibri"/>
              </a:rPr>
              <a:t> and your mobile phone</a:t>
            </a:r>
            <a:r>
              <a:rPr lang="en-GB">
                <a:solidFill>
                  <a:schemeClr val="dk1"/>
                </a:solidFill>
                <a:latin typeface="Calibri"/>
                <a:ea typeface="Calibri"/>
                <a:cs typeface="Calibri"/>
                <a:sym typeface="Calibri"/>
              </a:rPr>
              <a:t>.</a:t>
            </a:r>
            <a:endParaRPr/>
          </a:p>
        </p:txBody>
      </p:sp>
      <p:sp>
        <p:nvSpPr>
          <p:cNvPr id="172" name="Google Shape;172;p7"/>
          <p:cNvSpPr txBox="1"/>
          <p:nvPr/>
        </p:nvSpPr>
        <p:spPr>
          <a:xfrm>
            <a:off x="4972008" y="7810353"/>
            <a:ext cx="230346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Avoid touching your face (eyes, mouth and nose) with unclean hands.</a:t>
            </a:r>
            <a:endParaRPr/>
          </a:p>
        </p:txBody>
      </p:sp>
      <p:pic>
        <p:nvPicPr>
          <p:cNvPr descr="A drawing of a person&#10;&#10;Description automatically generated" id="173" name="Google Shape;173;p7"/>
          <p:cNvPicPr preferRelativeResize="0"/>
          <p:nvPr/>
        </p:nvPicPr>
        <p:blipFill rotWithShape="1">
          <a:blip r:embed="rId4">
            <a:alphaModFix/>
          </a:blip>
          <a:srcRect b="0" l="0" r="0" t="0"/>
          <a:stretch/>
        </p:blipFill>
        <p:spPr>
          <a:xfrm>
            <a:off x="3122706" y="3095978"/>
            <a:ext cx="1295321" cy="1295321"/>
          </a:xfrm>
          <a:prstGeom prst="rect">
            <a:avLst/>
          </a:prstGeom>
          <a:noFill/>
          <a:ln>
            <a:noFill/>
          </a:ln>
        </p:spPr>
      </p:pic>
      <p:sp>
        <p:nvSpPr>
          <p:cNvPr id="174" name="Google Shape;174;p7"/>
          <p:cNvSpPr txBox="1"/>
          <p:nvPr/>
        </p:nvSpPr>
        <p:spPr>
          <a:xfrm>
            <a:off x="358775" y="2572150"/>
            <a:ext cx="6854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5A7302"/>
                </a:solidFill>
                <a:latin typeface="Calibri"/>
                <a:ea typeface="Calibri"/>
                <a:cs typeface="Calibri"/>
                <a:sym typeface="Calibri"/>
              </a:rPr>
              <a:t>I</a:t>
            </a:r>
            <a:r>
              <a:rPr b="1" lang="en-GB" sz="1800">
                <a:solidFill>
                  <a:srgbClr val="5A7302"/>
                </a:solidFill>
                <a:latin typeface="Calibri"/>
                <a:ea typeface="Calibri"/>
                <a:cs typeface="Calibri"/>
                <a:sym typeface="Calibri"/>
              </a:rPr>
              <a:t>nformation for a person with disability</a:t>
            </a:r>
            <a:endParaRPr sz="2400">
              <a:solidFill>
                <a:srgbClr val="5A7302"/>
              </a:solidFill>
              <a:latin typeface="Calibri"/>
              <a:ea typeface="Calibri"/>
              <a:cs typeface="Calibri"/>
              <a:sym typeface="Calibri"/>
            </a:endParaRPr>
          </a:p>
          <a:p>
            <a:pPr indent="0" lvl="0" marL="0" marR="0" rtl="0" algn="l">
              <a:spcBef>
                <a:spcPts val="0"/>
              </a:spcBef>
              <a:spcAft>
                <a:spcPts val="0"/>
              </a:spcAft>
              <a:buNone/>
            </a:pPr>
            <a:r>
              <a:t/>
            </a:r>
            <a:endParaRPr b="1" sz="2400">
              <a:solidFill>
                <a:srgbClr val="5A7302"/>
              </a:solidFill>
              <a:latin typeface="Calibri"/>
              <a:ea typeface="Calibri"/>
              <a:cs typeface="Calibri"/>
              <a:sym typeface="Calibri"/>
            </a:endParaRPr>
          </a:p>
        </p:txBody>
      </p:sp>
      <p:pic>
        <p:nvPicPr>
          <p:cNvPr descr="A close up of a person&#10;&#10;Description automatically generated" id="175" name="Google Shape;175;p7"/>
          <p:cNvPicPr preferRelativeResize="0"/>
          <p:nvPr/>
        </p:nvPicPr>
        <p:blipFill rotWithShape="1">
          <a:blip r:embed="rId5">
            <a:alphaModFix/>
          </a:blip>
          <a:srcRect b="0" l="0" r="0" t="0"/>
          <a:stretch/>
        </p:blipFill>
        <p:spPr>
          <a:xfrm>
            <a:off x="5460271" y="3095978"/>
            <a:ext cx="1249234" cy="1249234"/>
          </a:xfrm>
          <a:prstGeom prst="rect">
            <a:avLst/>
          </a:prstGeom>
          <a:noFill/>
          <a:ln>
            <a:noFill/>
          </a:ln>
        </p:spPr>
      </p:pic>
      <p:pic>
        <p:nvPicPr>
          <p:cNvPr descr="A picture containing skiing, outdoor, snow, hill&#10;&#10;Description automatically generated" id="176" name="Google Shape;176;p7"/>
          <p:cNvPicPr preferRelativeResize="0"/>
          <p:nvPr/>
        </p:nvPicPr>
        <p:blipFill rotWithShape="1">
          <a:blip r:embed="rId6">
            <a:alphaModFix/>
          </a:blip>
          <a:srcRect b="0" l="0" r="0" t="0"/>
          <a:stretch/>
        </p:blipFill>
        <p:spPr>
          <a:xfrm>
            <a:off x="752371" y="6364936"/>
            <a:ext cx="1260474" cy="1260474"/>
          </a:xfrm>
          <a:prstGeom prst="rect">
            <a:avLst/>
          </a:prstGeom>
          <a:noFill/>
          <a:ln>
            <a:noFill/>
          </a:ln>
        </p:spPr>
      </p:pic>
      <p:pic>
        <p:nvPicPr>
          <p:cNvPr descr="A cartoon of a person&#10;&#10;Description automatically generated" id="177" name="Google Shape;177;p7"/>
          <p:cNvPicPr preferRelativeResize="0"/>
          <p:nvPr/>
        </p:nvPicPr>
        <p:blipFill rotWithShape="1">
          <a:blip r:embed="rId7">
            <a:alphaModFix/>
          </a:blip>
          <a:srcRect b="0" l="0" r="0" t="0"/>
          <a:stretch/>
        </p:blipFill>
        <p:spPr>
          <a:xfrm>
            <a:off x="482309" y="8937760"/>
            <a:ext cx="1321304" cy="1321304"/>
          </a:xfrm>
          <a:prstGeom prst="rect">
            <a:avLst/>
          </a:prstGeom>
          <a:noFill/>
          <a:ln>
            <a:noFill/>
          </a:ln>
        </p:spPr>
      </p:pic>
      <p:sp>
        <p:nvSpPr>
          <p:cNvPr id="178" name="Google Shape;178;p7"/>
          <p:cNvSpPr txBox="1"/>
          <p:nvPr/>
        </p:nvSpPr>
        <p:spPr>
          <a:xfrm>
            <a:off x="1114447" y="311448"/>
            <a:ext cx="707707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lt1"/>
                </a:solidFill>
                <a:latin typeface="Calibri"/>
                <a:ea typeface="Calibri"/>
                <a:cs typeface="Calibri"/>
                <a:sym typeface="Calibri"/>
              </a:rPr>
              <a:t>How you can protect yourself from COVID-19</a:t>
            </a:r>
            <a:endParaRPr sz="2400">
              <a:solidFill>
                <a:schemeClr val="lt1"/>
              </a:solidFill>
              <a:latin typeface="Calibri"/>
              <a:ea typeface="Calibri"/>
              <a:cs typeface="Calibri"/>
              <a:sym typeface="Calibri"/>
            </a:endParaRPr>
          </a:p>
        </p:txBody>
      </p:sp>
      <p:sp>
        <p:nvSpPr>
          <p:cNvPr id="179" name="Google Shape;179;p7"/>
          <p:cNvSpPr txBox="1"/>
          <p:nvPr/>
        </p:nvSpPr>
        <p:spPr>
          <a:xfrm>
            <a:off x="477242" y="233376"/>
            <a:ext cx="3772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chemeClr val="lt1"/>
                </a:solidFill>
                <a:latin typeface="Calibri"/>
                <a:ea typeface="Calibri"/>
                <a:cs typeface="Calibri"/>
                <a:sym typeface="Calibri"/>
              </a:rPr>
              <a:t>B</a:t>
            </a:r>
            <a:endParaRPr sz="1800">
              <a:solidFill>
                <a:schemeClr val="dk1"/>
              </a:solidFill>
              <a:latin typeface="Calibri"/>
              <a:ea typeface="Calibri"/>
              <a:cs typeface="Calibri"/>
              <a:sym typeface="Calibri"/>
            </a:endParaRPr>
          </a:p>
        </p:txBody>
      </p:sp>
      <p:sp>
        <p:nvSpPr>
          <p:cNvPr id="180" name="Google Shape;180;p7"/>
          <p:cNvSpPr/>
          <p:nvPr/>
        </p:nvSpPr>
        <p:spPr>
          <a:xfrm>
            <a:off x="386564" y="246778"/>
            <a:ext cx="619593" cy="619593"/>
          </a:xfrm>
          <a:prstGeom prst="ellipse">
            <a:avLst/>
          </a:prstGeom>
          <a:noFill/>
          <a:ln cap="flat" cmpd="sng" w="571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     </a:t>
            </a:r>
            <a:endParaRPr/>
          </a:p>
        </p:txBody>
      </p:sp>
      <p:pic>
        <p:nvPicPr>
          <p:cNvPr descr="A close up of a logo&#10;&#10;Description automatically generated" id="181" name="Google Shape;181;p7"/>
          <p:cNvPicPr preferRelativeResize="0"/>
          <p:nvPr/>
        </p:nvPicPr>
        <p:blipFill rotWithShape="1">
          <a:blip r:embed="rId8">
            <a:alphaModFix/>
          </a:blip>
          <a:srcRect b="0" l="0" r="0" t="0"/>
          <a:stretch/>
        </p:blipFill>
        <p:spPr>
          <a:xfrm>
            <a:off x="594550" y="3158659"/>
            <a:ext cx="1249236" cy="1249236"/>
          </a:xfrm>
          <a:prstGeom prst="rect">
            <a:avLst/>
          </a:prstGeom>
          <a:noFill/>
          <a:ln>
            <a:noFill/>
          </a:ln>
        </p:spPr>
      </p:pic>
      <p:pic>
        <p:nvPicPr>
          <p:cNvPr descr="Icon&#10;&#10;Description automatically generated" id="182" name="Google Shape;182;p7"/>
          <p:cNvPicPr preferRelativeResize="0"/>
          <p:nvPr/>
        </p:nvPicPr>
        <p:blipFill rotWithShape="1">
          <a:blip r:embed="rId9">
            <a:alphaModFix/>
          </a:blip>
          <a:srcRect b="0" l="0" r="0" t="0"/>
          <a:stretch/>
        </p:blipFill>
        <p:spPr>
          <a:xfrm>
            <a:off x="5419195" y="6312143"/>
            <a:ext cx="1393547" cy="1393547"/>
          </a:xfrm>
          <a:prstGeom prst="rect">
            <a:avLst/>
          </a:prstGeom>
          <a:noFill/>
          <a:ln>
            <a:noFill/>
          </a:ln>
        </p:spPr>
      </p:pic>
      <p:sp>
        <p:nvSpPr>
          <p:cNvPr id="183" name="Google Shape;183;p7"/>
          <p:cNvSpPr txBox="1"/>
          <p:nvPr/>
        </p:nvSpPr>
        <p:spPr>
          <a:xfrm>
            <a:off x="5384072" y="9097688"/>
            <a:ext cx="16494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Wear a mask if you can’t practice </a:t>
            </a:r>
            <a:r>
              <a:rPr lang="en-GB">
                <a:solidFill>
                  <a:schemeClr val="dk1"/>
                </a:solidFill>
                <a:latin typeface="Calibri"/>
                <a:ea typeface="Calibri"/>
                <a:cs typeface="Calibri"/>
                <a:sym typeface="Calibri"/>
              </a:rPr>
              <a:t>physical </a:t>
            </a:r>
            <a:r>
              <a:rPr lang="en-GB" sz="1400">
                <a:solidFill>
                  <a:schemeClr val="dk1"/>
                </a:solidFill>
                <a:latin typeface="Calibri"/>
                <a:ea typeface="Calibri"/>
                <a:cs typeface="Calibri"/>
                <a:sym typeface="Calibri"/>
              </a:rPr>
              <a:t>distancing, or </a:t>
            </a:r>
            <a:r>
              <a:rPr lang="en-GB">
                <a:solidFill>
                  <a:schemeClr val="dk1"/>
                </a:solidFill>
                <a:latin typeface="Calibri"/>
                <a:ea typeface="Calibri"/>
                <a:cs typeface="Calibri"/>
                <a:sym typeface="Calibri"/>
              </a:rPr>
              <a:t>when</a:t>
            </a:r>
            <a:r>
              <a:rPr lang="en-GB" sz="1400">
                <a:solidFill>
                  <a:schemeClr val="dk1"/>
                </a:solidFill>
                <a:latin typeface="Calibri"/>
                <a:ea typeface="Calibri"/>
                <a:cs typeface="Calibri"/>
                <a:sym typeface="Calibri"/>
              </a:rPr>
              <a:t> outside the home. </a:t>
            </a:r>
            <a:endParaRPr/>
          </a:p>
        </p:txBody>
      </p:sp>
      <p:pic>
        <p:nvPicPr>
          <p:cNvPr descr="Icon&#10;&#10;Description automatically generated" id="184" name="Google Shape;184;p7"/>
          <p:cNvPicPr preferRelativeResize="0"/>
          <p:nvPr/>
        </p:nvPicPr>
        <p:blipFill rotWithShape="1">
          <a:blip r:embed="rId10">
            <a:alphaModFix/>
          </a:blip>
          <a:srcRect b="0" l="0" r="0" t="0"/>
          <a:stretch/>
        </p:blipFill>
        <p:spPr>
          <a:xfrm>
            <a:off x="4013815" y="8952309"/>
            <a:ext cx="1393547" cy="1393547"/>
          </a:xfrm>
          <a:prstGeom prst="rect">
            <a:avLst/>
          </a:prstGeom>
          <a:noFill/>
          <a:ln>
            <a:noFill/>
          </a:ln>
        </p:spPr>
      </p:pic>
      <p:pic>
        <p:nvPicPr>
          <p:cNvPr descr="A close up of a logo&#10;&#10;Description automatically generated" id="185" name="Google Shape;185;p7"/>
          <p:cNvPicPr preferRelativeResize="0"/>
          <p:nvPr/>
        </p:nvPicPr>
        <p:blipFill rotWithShape="1">
          <a:blip r:embed="rId11">
            <a:alphaModFix/>
          </a:blip>
          <a:srcRect b="0" l="0" r="0" t="0"/>
          <a:stretch/>
        </p:blipFill>
        <p:spPr>
          <a:xfrm>
            <a:off x="3020298" y="6364922"/>
            <a:ext cx="1391465" cy="13914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8"/>
          <p:cNvSpPr txBox="1"/>
          <p:nvPr/>
        </p:nvSpPr>
        <p:spPr>
          <a:xfrm>
            <a:off x="358775" y="5247111"/>
            <a:ext cx="22686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Clean your hands regularly with soap and water or use hand sanitizer before and after assisting </a:t>
            </a:r>
            <a:r>
              <a:rPr lang="en-GB">
                <a:solidFill>
                  <a:schemeClr val="dk1"/>
                </a:solidFill>
                <a:latin typeface="Calibri"/>
                <a:ea typeface="Calibri"/>
                <a:cs typeface="Calibri"/>
                <a:sym typeface="Calibri"/>
              </a:rPr>
              <a:t>people </a:t>
            </a:r>
            <a:r>
              <a:rPr lang="en-GB" sz="1400">
                <a:solidFill>
                  <a:schemeClr val="dk1"/>
                </a:solidFill>
                <a:latin typeface="Calibri"/>
                <a:ea typeface="Calibri"/>
                <a:cs typeface="Calibri"/>
                <a:sym typeface="Calibri"/>
              </a:rPr>
              <a:t>with disabilit</a:t>
            </a:r>
            <a:r>
              <a:rPr lang="en-GB">
                <a:solidFill>
                  <a:schemeClr val="dk1"/>
                </a:solidFill>
                <a:latin typeface="Calibri"/>
                <a:ea typeface="Calibri"/>
                <a:cs typeface="Calibri"/>
                <a:sym typeface="Calibri"/>
              </a:rPr>
              <a:t>ies</a:t>
            </a:r>
            <a:r>
              <a:rPr lang="en-GB" sz="1400">
                <a:solidFill>
                  <a:schemeClr val="dk1"/>
                </a:solidFill>
                <a:latin typeface="Calibri"/>
                <a:ea typeface="Calibri"/>
                <a:cs typeface="Calibri"/>
                <a:sym typeface="Calibri"/>
              </a:rPr>
              <a:t>.</a:t>
            </a:r>
            <a:endParaRPr/>
          </a:p>
        </p:txBody>
      </p:sp>
      <p:sp>
        <p:nvSpPr>
          <p:cNvPr id="191" name="Google Shape;191;p8"/>
          <p:cNvSpPr txBox="1"/>
          <p:nvPr/>
        </p:nvSpPr>
        <p:spPr>
          <a:xfrm>
            <a:off x="2627313" y="5247111"/>
            <a:ext cx="23052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Always cough or sneeze into your elbow (not your hands). If you have tissue, use this and discard after use. Clean your hands after</a:t>
            </a:r>
            <a:r>
              <a:rPr lang="en-GB">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2" name="Google Shape;192;p8"/>
          <p:cNvSpPr txBox="1"/>
          <p:nvPr/>
        </p:nvSpPr>
        <p:spPr>
          <a:xfrm>
            <a:off x="4932363" y="5247111"/>
            <a:ext cx="2303400" cy="181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Regularly clean and disinfect objects and surfaces that are touched frequently, like door handles, wheelchair hand grips, as well as places or surfaces touched by </a:t>
            </a:r>
            <a:r>
              <a:rPr lang="en-GB">
                <a:solidFill>
                  <a:schemeClr val="dk1"/>
                </a:solidFill>
                <a:latin typeface="Calibri"/>
                <a:ea typeface="Calibri"/>
                <a:cs typeface="Calibri"/>
                <a:sym typeface="Calibri"/>
              </a:rPr>
              <a:t>people with disabilities.</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3" name="Google Shape;193;p8"/>
          <p:cNvSpPr txBox="1"/>
          <p:nvPr/>
        </p:nvSpPr>
        <p:spPr>
          <a:xfrm>
            <a:off x="358775" y="8822678"/>
            <a:ext cx="2268600" cy="13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Avoid touching your face (eyes, mouth and nose) with unclean hands.</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94" name="Google Shape;194;p8"/>
          <p:cNvSpPr txBox="1"/>
          <p:nvPr/>
        </p:nvSpPr>
        <p:spPr>
          <a:xfrm>
            <a:off x="2627313" y="8822678"/>
            <a:ext cx="23052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Ensure that you practice preventative measures and proper hygiene before, </a:t>
            </a:r>
            <a:r>
              <a:rPr lang="en-GB">
                <a:solidFill>
                  <a:schemeClr val="dk1"/>
                </a:solidFill>
                <a:latin typeface="Calibri"/>
                <a:ea typeface="Calibri"/>
                <a:cs typeface="Calibri"/>
                <a:sym typeface="Calibri"/>
              </a:rPr>
              <a:t>during </a:t>
            </a:r>
            <a:r>
              <a:rPr lang="en-GB" sz="1400">
                <a:solidFill>
                  <a:schemeClr val="dk1"/>
                </a:solidFill>
                <a:latin typeface="Calibri"/>
                <a:ea typeface="Calibri"/>
                <a:cs typeface="Calibri"/>
                <a:sym typeface="Calibri"/>
              </a:rPr>
              <a:t>and after assisting pe</a:t>
            </a:r>
            <a:r>
              <a:rPr lang="en-GB">
                <a:solidFill>
                  <a:schemeClr val="dk1"/>
                </a:solidFill>
                <a:latin typeface="Calibri"/>
                <a:ea typeface="Calibri"/>
                <a:cs typeface="Calibri"/>
                <a:sym typeface="Calibri"/>
              </a:rPr>
              <a:t>ople</a:t>
            </a:r>
            <a:r>
              <a:rPr lang="en-GB" sz="1400">
                <a:solidFill>
                  <a:schemeClr val="dk1"/>
                </a:solidFill>
                <a:latin typeface="Calibri"/>
                <a:ea typeface="Calibri"/>
                <a:cs typeface="Calibri"/>
                <a:sym typeface="Calibri"/>
              </a:rPr>
              <a:t> with disabilit</a:t>
            </a:r>
            <a:r>
              <a:rPr lang="en-GB">
                <a:solidFill>
                  <a:schemeClr val="dk1"/>
                </a:solidFill>
                <a:latin typeface="Calibri"/>
                <a:ea typeface="Calibri"/>
                <a:cs typeface="Calibri"/>
                <a:sym typeface="Calibri"/>
              </a:rPr>
              <a:t>ies</a:t>
            </a:r>
            <a:r>
              <a:rPr lang="en-GB" sz="1400">
                <a:solidFill>
                  <a:schemeClr val="dk1"/>
                </a:solidFill>
                <a:latin typeface="Calibri"/>
                <a:ea typeface="Calibri"/>
                <a:cs typeface="Calibri"/>
                <a:sym typeface="Calibri"/>
              </a:rPr>
              <a:t>.</a:t>
            </a:r>
            <a:endParaRPr/>
          </a:p>
        </p:txBody>
      </p:sp>
      <p:sp>
        <p:nvSpPr>
          <p:cNvPr id="195" name="Google Shape;195;p8"/>
          <p:cNvSpPr txBox="1"/>
          <p:nvPr/>
        </p:nvSpPr>
        <p:spPr>
          <a:xfrm>
            <a:off x="4913313" y="8822678"/>
            <a:ext cx="2305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Wear a mask if you can’t practice </a:t>
            </a:r>
            <a:r>
              <a:rPr lang="en-GB">
                <a:solidFill>
                  <a:schemeClr val="dk1"/>
                </a:solidFill>
                <a:latin typeface="Calibri"/>
                <a:ea typeface="Calibri"/>
                <a:cs typeface="Calibri"/>
                <a:sym typeface="Calibri"/>
              </a:rPr>
              <a:t>physical</a:t>
            </a:r>
            <a:r>
              <a:rPr lang="en-GB" sz="1400">
                <a:solidFill>
                  <a:schemeClr val="dk1"/>
                </a:solidFill>
                <a:latin typeface="Calibri"/>
                <a:ea typeface="Calibri"/>
                <a:cs typeface="Calibri"/>
                <a:sym typeface="Calibri"/>
              </a:rPr>
              <a:t> distancing, </a:t>
            </a:r>
            <a:r>
              <a:rPr lang="en-GB">
                <a:solidFill>
                  <a:schemeClr val="dk1"/>
                </a:solidFill>
                <a:latin typeface="Calibri"/>
                <a:ea typeface="Calibri"/>
                <a:cs typeface="Calibri"/>
                <a:sym typeface="Calibri"/>
              </a:rPr>
              <a:t>especially when providing care to people with disabilities.</a:t>
            </a:r>
            <a:endParaRPr/>
          </a:p>
        </p:txBody>
      </p:sp>
      <p:pic>
        <p:nvPicPr>
          <p:cNvPr descr="Icon&#10;&#10;Description automatically generated" id="196" name="Google Shape;196;p8"/>
          <p:cNvPicPr preferRelativeResize="0"/>
          <p:nvPr/>
        </p:nvPicPr>
        <p:blipFill rotWithShape="1">
          <a:blip r:embed="rId3">
            <a:alphaModFix/>
          </a:blip>
          <a:srcRect b="0" l="0" r="0" t="0"/>
          <a:stretch/>
        </p:blipFill>
        <p:spPr>
          <a:xfrm>
            <a:off x="3104042" y="7246852"/>
            <a:ext cx="1384994" cy="1384994"/>
          </a:xfrm>
          <a:prstGeom prst="rect">
            <a:avLst/>
          </a:prstGeom>
          <a:noFill/>
          <a:ln>
            <a:noFill/>
          </a:ln>
        </p:spPr>
      </p:pic>
      <p:pic>
        <p:nvPicPr>
          <p:cNvPr descr="A close up of a logo&#10;&#10;Description automatically generated" id="197" name="Google Shape;197;p8"/>
          <p:cNvPicPr preferRelativeResize="0"/>
          <p:nvPr/>
        </p:nvPicPr>
        <p:blipFill rotWithShape="1">
          <a:blip r:embed="rId4">
            <a:alphaModFix/>
          </a:blip>
          <a:srcRect b="0" l="0" r="0" t="0"/>
          <a:stretch/>
        </p:blipFill>
        <p:spPr>
          <a:xfrm>
            <a:off x="3069356" y="3653574"/>
            <a:ext cx="1391465" cy="1477662"/>
          </a:xfrm>
          <a:prstGeom prst="rect">
            <a:avLst/>
          </a:prstGeom>
          <a:noFill/>
          <a:ln>
            <a:noFill/>
          </a:ln>
        </p:spPr>
      </p:pic>
      <p:pic>
        <p:nvPicPr>
          <p:cNvPr descr="A close up of a logo&#10;&#10;Description automatically generated" id="198" name="Google Shape;198;p8"/>
          <p:cNvPicPr preferRelativeResize="0"/>
          <p:nvPr/>
        </p:nvPicPr>
        <p:blipFill rotWithShape="1">
          <a:blip r:embed="rId5">
            <a:alphaModFix/>
          </a:blip>
          <a:srcRect b="0" l="0" r="0" t="0"/>
          <a:stretch/>
        </p:blipFill>
        <p:spPr>
          <a:xfrm>
            <a:off x="838913" y="3669522"/>
            <a:ext cx="1386757" cy="1386757"/>
          </a:xfrm>
          <a:prstGeom prst="rect">
            <a:avLst/>
          </a:prstGeom>
          <a:noFill/>
          <a:ln>
            <a:noFill/>
          </a:ln>
        </p:spPr>
      </p:pic>
      <p:pic>
        <p:nvPicPr>
          <p:cNvPr descr="A close up of a logo&#10;&#10;Description automatically generated" id="199" name="Google Shape;199;p8"/>
          <p:cNvPicPr preferRelativeResize="0"/>
          <p:nvPr/>
        </p:nvPicPr>
        <p:blipFill rotWithShape="1">
          <a:blip r:embed="rId6">
            <a:alphaModFix/>
          </a:blip>
          <a:srcRect b="0" l="0" r="0" t="0"/>
          <a:stretch/>
        </p:blipFill>
        <p:spPr>
          <a:xfrm>
            <a:off x="5388361" y="3583022"/>
            <a:ext cx="1391465" cy="1391465"/>
          </a:xfrm>
          <a:prstGeom prst="rect">
            <a:avLst/>
          </a:prstGeom>
          <a:noFill/>
          <a:ln>
            <a:noFill/>
          </a:ln>
        </p:spPr>
      </p:pic>
      <p:pic>
        <p:nvPicPr>
          <p:cNvPr descr="Icon&#10;&#10;Description automatically generated" id="200" name="Google Shape;200;p8"/>
          <p:cNvPicPr preferRelativeResize="0"/>
          <p:nvPr/>
        </p:nvPicPr>
        <p:blipFill rotWithShape="1">
          <a:blip r:embed="rId7">
            <a:alphaModFix/>
          </a:blip>
          <a:srcRect b="0" l="0" r="0" t="0"/>
          <a:stretch/>
        </p:blipFill>
        <p:spPr>
          <a:xfrm>
            <a:off x="838913" y="7209487"/>
            <a:ext cx="1393547" cy="1393547"/>
          </a:xfrm>
          <a:prstGeom prst="rect">
            <a:avLst/>
          </a:prstGeom>
          <a:noFill/>
          <a:ln>
            <a:noFill/>
          </a:ln>
        </p:spPr>
      </p:pic>
      <p:pic>
        <p:nvPicPr>
          <p:cNvPr descr="Icon&#10;&#10;Description automatically generated" id="201" name="Google Shape;201;p8"/>
          <p:cNvPicPr preferRelativeResize="0"/>
          <p:nvPr/>
        </p:nvPicPr>
        <p:blipFill rotWithShape="1">
          <a:blip r:embed="rId8">
            <a:alphaModFix/>
          </a:blip>
          <a:srcRect b="0" l="0" r="0" t="0"/>
          <a:stretch/>
        </p:blipFill>
        <p:spPr>
          <a:xfrm>
            <a:off x="5327215" y="7160747"/>
            <a:ext cx="1393547" cy="1393547"/>
          </a:xfrm>
          <a:prstGeom prst="rect">
            <a:avLst/>
          </a:prstGeom>
          <a:noFill/>
          <a:ln>
            <a:noFill/>
          </a:ln>
        </p:spPr>
      </p:pic>
      <p:pic>
        <p:nvPicPr>
          <p:cNvPr id="202" name="Google Shape;202;p8"/>
          <p:cNvPicPr preferRelativeResize="0"/>
          <p:nvPr/>
        </p:nvPicPr>
        <p:blipFill>
          <a:blip r:embed="rId9">
            <a:alphaModFix/>
          </a:blip>
          <a:stretch>
            <a:fillRect/>
          </a:stretch>
        </p:blipFill>
        <p:spPr>
          <a:xfrm>
            <a:off x="0" y="-12"/>
            <a:ext cx="6086475" cy="981075"/>
          </a:xfrm>
          <a:prstGeom prst="rect">
            <a:avLst/>
          </a:prstGeom>
          <a:noFill/>
          <a:ln>
            <a:noFill/>
          </a:ln>
        </p:spPr>
      </p:pic>
      <p:sp>
        <p:nvSpPr>
          <p:cNvPr id="203" name="Google Shape;203;p8"/>
          <p:cNvSpPr txBox="1"/>
          <p:nvPr/>
        </p:nvSpPr>
        <p:spPr>
          <a:xfrm>
            <a:off x="358775" y="1025525"/>
            <a:ext cx="68772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400">
                <a:solidFill>
                  <a:srgbClr val="5A7302"/>
                </a:solidFill>
                <a:latin typeface="Calibri"/>
                <a:ea typeface="Calibri"/>
                <a:cs typeface="Calibri"/>
                <a:sym typeface="Calibri"/>
              </a:rPr>
              <a:t>Information for Personal Assistants</a:t>
            </a:r>
            <a:endParaRPr sz="2400">
              <a:solidFill>
                <a:srgbClr val="5A7302"/>
              </a:solidFill>
              <a:latin typeface="Calibri"/>
              <a:ea typeface="Calibri"/>
              <a:cs typeface="Calibri"/>
              <a:sym typeface="Calibri"/>
            </a:endParaRPr>
          </a:p>
        </p:txBody>
      </p:sp>
      <p:pic>
        <p:nvPicPr>
          <p:cNvPr descr="A close up of a logo&#10;&#10;Description automatically generated" id="204" name="Google Shape;204;p8"/>
          <p:cNvPicPr preferRelativeResize="0"/>
          <p:nvPr/>
        </p:nvPicPr>
        <p:blipFill rotWithShape="1">
          <a:blip r:embed="rId10">
            <a:alphaModFix/>
          </a:blip>
          <a:srcRect b="0" l="0" r="0" t="0"/>
          <a:stretch/>
        </p:blipFill>
        <p:spPr>
          <a:xfrm>
            <a:off x="942600" y="1693613"/>
            <a:ext cx="1619400" cy="1530600"/>
          </a:xfrm>
          <a:prstGeom prst="ellipse">
            <a:avLst/>
          </a:prstGeom>
          <a:noFill/>
          <a:ln>
            <a:noFill/>
          </a:ln>
          <a:effectLst>
            <a:outerShdw blurRad="57150" rotWithShape="0" algn="bl" dir="5400000" dist="19050">
              <a:srgbClr val="000000">
                <a:alpha val="50000"/>
              </a:srgbClr>
            </a:outerShdw>
          </a:effectLst>
        </p:spPr>
      </p:pic>
      <p:sp>
        <p:nvSpPr>
          <p:cNvPr id="205" name="Google Shape;205;p8"/>
          <p:cNvSpPr txBox="1"/>
          <p:nvPr/>
        </p:nvSpPr>
        <p:spPr>
          <a:xfrm>
            <a:off x="2876350" y="1874063"/>
            <a:ext cx="3928200" cy="116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a:solidFill>
                  <a:schemeClr val="dk1"/>
                </a:solidFill>
                <a:latin typeface="Calibri"/>
                <a:ea typeface="Calibri"/>
                <a:cs typeface="Calibri"/>
                <a:sym typeface="Calibri"/>
              </a:rPr>
              <a:t>Always follow your employer’s/organisation’s COVID-19 occupational health and safety requirements,</a:t>
            </a:r>
            <a:r>
              <a:rPr lang="en-GB">
                <a:solidFill>
                  <a:schemeClr val="dk1"/>
                </a:solidFill>
                <a:latin typeface="Calibri"/>
                <a:ea typeface="Calibri"/>
                <a:cs typeface="Calibri"/>
                <a:sym typeface="Calibri"/>
              </a:rPr>
              <a:t> including regularly monitoring your health and temperature, and not providing care to people with disabilities if you are feeling unwell or have a temperature over 37.5° C.</a:t>
            </a:r>
            <a:endParaRPr>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txBox="1"/>
          <p:nvPr/>
        </p:nvSpPr>
        <p:spPr>
          <a:xfrm>
            <a:off x="358775" y="1188849"/>
            <a:ext cx="6876900" cy="152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5A7302"/>
                </a:solidFill>
                <a:latin typeface="Calibri"/>
                <a:ea typeface="Calibri"/>
                <a:cs typeface="Calibri"/>
                <a:sym typeface="Calibri"/>
              </a:rPr>
              <a:t>Information for Families</a:t>
            </a:r>
            <a:endParaRPr/>
          </a:p>
          <a:p>
            <a:pPr indent="0" lvl="0" marL="0" marR="0" rtl="0" algn="l">
              <a:spcBef>
                <a:spcPts val="0"/>
              </a:spcBef>
              <a:spcAft>
                <a:spcPts val="0"/>
              </a:spcAft>
              <a:buNone/>
            </a:pPr>
            <a:r>
              <a:t/>
            </a:r>
            <a:endParaRPr sz="1300">
              <a:solidFill>
                <a:srgbClr val="5A7302"/>
              </a:solidFill>
              <a:latin typeface="Calibri"/>
              <a:ea typeface="Calibri"/>
              <a:cs typeface="Calibri"/>
              <a:sym typeface="Calibri"/>
            </a:endParaRPr>
          </a:p>
          <a:p>
            <a:pPr indent="0" lvl="0" marL="0" marR="0" rtl="0" algn="l">
              <a:spcBef>
                <a:spcPts val="0"/>
              </a:spcBef>
              <a:spcAft>
                <a:spcPts val="0"/>
              </a:spcAft>
              <a:buNone/>
            </a:pPr>
            <a:r>
              <a:rPr lang="en-GB">
                <a:solidFill>
                  <a:schemeClr val="dk1"/>
                </a:solidFill>
                <a:latin typeface="Calibri"/>
                <a:ea typeface="Calibri"/>
                <a:cs typeface="Calibri"/>
                <a:sym typeface="Calibri"/>
              </a:rPr>
              <a:t>As a family, especially as members of your family have a disability, it is critical that you practice the family members. By taking these steps, you are reducing the risk of getting sick and spreading it to other family members, if there is an </a:t>
            </a:r>
            <a:r>
              <a:rPr lang="en-GB">
                <a:solidFill>
                  <a:schemeClr val="dk1"/>
                </a:solidFill>
                <a:latin typeface="Calibri"/>
                <a:ea typeface="Calibri"/>
                <a:cs typeface="Calibri"/>
                <a:sym typeface="Calibri"/>
              </a:rPr>
              <a:t>outbreak</a:t>
            </a:r>
            <a:r>
              <a:rPr lang="en-GB">
                <a:solidFill>
                  <a:schemeClr val="dk1"/>
                </a:solidFill>
                <a:latin typeface="Calibri"/>
                <a:ea typeface="Calibri"/>
                <a:cs typeface="Calibri"/>
                <a:sym typeface="Calibri"/>
              </a:rPr>
              <a:t> of COVID-19 in your country. </a:t>
            </a:r>
            <a:endParaRPr>
              <a:solidFill>
                <a:schemeClr val="dk1"/>
              </a:solidFill>
              <a:latin typeface="Calibri"/>
              <a:ea typeface="Calibri"/>
              <a:cs typeface="Calibri"/>
              <a:sym typeface="Calibri"/>
            </a:endParaRPr>
          </a:p>
        </p:txBody>
      </p:sp>
      <p:sp>
        <p:nvSpPr>
          <p:cNvPr id="211" name="Google Shape;211;p9"/>
          <p:cNvSpPr txBox="1"/>
          <p:nvPr/>
        </p:nvSpPr>
        <p:spPr>
          <a:xfrm>
            <a:off x="4953130" y="7173269"/>
            <a:ext cx="2263500" cy="73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Avoid touching your face (eyes, mouth and nose) with unclean hands.</a:t>
            </a:r>
            <a:endParaRPr/>
          </a:p>
        </p:txBody>
      </p:sp>
      <p:sp>
        <p:nvSpPr>
          <p:cNvPr id="212" name="Google Shape;212;p9"/>
          <p:cNvSpPr txBox="1"/>
          <p:nvPr/>
        </p:nvSpPr>
        <p:spPr>
          <a:xfrm>
            <a:off x="358775" y="4189439"/>
            <a:ext cx="2268600" cy="73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Clean your hands regularly with soap and water or use hand sanitizer.</a:t>
            </a:r>
            <a:endParaRPr/>
          </a:p>
        </p:txBody>
      </p:sp>
      <p:sp>
        <p:nvSpPr>
          <p:cNvPr id="213" name="Google Shape;213;p9"/>
          <p:cNvSpPr txBox="1"/>
          <p:nvPr/>
        </p:nvSpPr>
        <p:spPr>
          <a:xfrm>
            <a:off x="2622290" y="4189439"/>
            <a:ext cx="22686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Always cough or sneeze into your elbow (not your hands). If you have tissue, use this and discard after use. Clean your hands after. </a:t>
            </a:r>
            <a:endParaRPr/>
          </a:p>
        </p:txBody>
      </p:sp>
      <p:sp>
        <p:nvSpPr>
          <p:cNvPr id="214" name="Google Shape;214;p9"/>
          <p:cNvSpPr txBox="1"/>
          <p:nvPr/>
        </p:nvSpPr>
        <p:spPr>
          <a:xfrm>
            <a:off x="4915774" y="4189450"/>
            <a:ext cx="2575200" cy="9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Keep </a:t>
            </a:r>
            <a:r>
              <a:rPr lang="en-GB">
                <a:solidFill>
                  <a:schemeClr val="dk1"/>
                </a:solidFill>
                <a:latin typeface="Calibri"/>
                <a:ea typeface="Calibri"/>
                <a:cs typeface="Calibri"/>
                <a:sym typeface="Calibri"/>
              </a:rPr>
              <a:t>at least 1-2 </a:t>
            </a:r>
            <a:r>
              <a:rPr lang="en-GB" sz="1400">
                <a:solidFill>
                  <a:schemeClr val="dk1"/>
                </a:solidFill>
                <a:latin typeface="Calibri"/>
                <a:ea typeface="Calibri"/>
                <a:cs typeface="Calibri"/>
                <a:sym typeface="Calibri"/>
              </a:rPr>
              <a:t>met</a:t>
            </a:r>
            <a:r>
              <a:rPr lang="en-GB">
                <a:solidFill>
                  <a:schemeClr val="dk1"/>
                </a:solidFill>
                <a:latin typeface="Calibri"/>
                <a:ea typeface="Calibri"/>
                <a:cs typeface="Calibri"/>
                <a:sym typeface="Calibri"/>
              </a:rPr>
              <a:t>res</a:t>
            </a:r>
            <a:r>
              <a:rPr lang="en-GB" sz="1400">
                <a:solidFill>
                  <a:schemeClr val="dk1"/>
                </a:solidFill>
                <a:latin typeface="Calibri"/>
                <a:ea typeface="Calibri"/>
                <a:cs typeface="Calibri"/>
                <a:sym typeface="Calibri"/>
              </a:rPr>
              <a:t> distance from others and avoid shaking hands, hugging and kissing.</a:t>
            </a:r>
            <a:endParaRPr/>
          </a:p>
        </p:txBody>
      </p:sp>
      <p:sp>
        <p:nvSpPr>
          <p:cNvPr id="215" name="Google Shape;215;p9"/>
          <p:cNvSpPr txBox="1"/>
          <p:nvPr/>
        </p:nvSpPr>
        <p:spPr>
          <a:xfrm>
            <a:off x="358775" y="7173269"/>
            <a:ext cx="2268600" cy="73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When outside the home, limit your time in closed or crowded places</a:t>
            </a:r>
            <a:r>
              <a:rPr lang="en-GB">
                <a:solidFill>
                  <a:schemeClr val="dk1"/>
                </a:solidFill>
                <a:latin typeface="Calibri"/>
                <a:ea typeface="Calibri"/>
                <a:cs typeface="Calibri"/>
                <a:sym typeface="Calibri"/>
              </a:rPr>
              <a:t>.</a:t>
            </a:r>
            <a:endParaRPr/>
          </a:p>
        </p:txBody>
      </p:sp>
      <p:sp>
        <p:nvSpPr>
          <p:cNvPr id="216" name="Google Shape;216;p9"/>
          <p:cNvSpPr txBox="1"/>
          <p:nvPr/>
        </p:nvSpPr>
        <p:spPr>
          <a:xfrm>
            <a:off x="2663825" y="7173269"/>
            <a:ext cx="22686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Regularly clean and disinfect objects and surfaces that are touched frequently, like door handles and your mobile phone</a:t>
            </a:r>
            <a:r>
              <a:rPr lang="en-GB">
                <a:solidFill>
                  <a:schemeClr val="dk1"/>
                </a:solidFill>
                <a:latin typeface="Calibri"/>
                <a:ea typeface="Calibri"/>
                <a:cs typeface="Calibri"/>
                <a:sym typeface="Calibri"/>
              </a:rPr>
              <a:t>.</a:t>
            </a:r>
            <a:endParaRPr/>
          </a:p>
        </p:txBody>
      </p:sp>
      <p:pic>
        <p:nvPicPr>
          <p:cNvPr descr="A picture containing skiing, outdoor, snow, hill&#10;&#10;Description automatically generated" id="217" name="Google Shape;217;p9"/>
          <p:cNvPicPr preferRelativeResize="0"/>
          <p:nvPr/>
        </p:nvPicPr>
        <p:blipFill rotWithShape="1">
          <a:blip r:embed="rId3">
            <a:alphaModFix/>
          </a:blip>
          <a:srcRect b="0" l="0" r="0" t="0"/>
          <a:stretch/>
        </p:blipFill>
        <p:spPr>
          <a:xfrm>
            <a:off x="828655" y="5572804"/>
            <a:ext cx="1367902" cy="1367902"/>
          </a:xfrm>
          <a:prstGeom prst="rect">
            <a:avLst/>
          </a:prstGeom>
          <a:noFill/>
          <a:ln>
            <a:noFill/>
          </a:ln>
        </p:spPr>
      </p:pic>
      <p:pic>
        <p:nvPicPr>
          <p:cNvPr descr="A close up of a logo&#10;&#10;Description automatically generated" id="218" name="Google Shape;218;p9"/>
          <p:cNvPicPr preferRelativeResize="0"/>
          <p:nvPr/>
        </p:nvPicPr>
        <p:blipFill rotWithShape="1">
          <a:blip r:embed="rId4">
            <a:alphaModFix/>
          </a:blip>
          <a:srcRect b="0" l="0" r="0" t="0"/>
          <a:stretch/>
        </p:blipFill>
        <p:spPr>
          <a:xfrm>
            <a:off x="3113600" y="2510949"/>
            <a:ext cx="1333291" cy="1415883"/>
          </a:xfrm>
          <a:prstGeom prst="rect">
            <a:avLst/>
          </a:prstGeom>
          <a:noFill/>
          <a:ln>
            <a:noFill/>
          </a:ln>
        </p:spPr>
      </p:pic>
      <p:pic>
        <p:nvPicPr>
          <p:cNvPr descr="Icon&#10;&#10;Description automatically generated" id="219" name="Google Shape;219;p9"/>
          <p:cNvPicPr preferRelativeResize="0"/>
          <p:nvPr/>
        </p:nvPicPr>
        <p:blipFill rotWithShape="1">
          <a:blip r:embed="rId5">
            <a:alphaModFix/>
          </a:blip>
          <a:srcRect b="0" l="0" r="0" t="0"/>
          <a:stretch/>
        </p:blipFill>
        <p:spPr>
          <a:xfrm>
            <a:off x="5397373" y="5637656"/>
            <a:ext cx="1367902" cy="1367902"/>
          </a:xfrm>
          <a:prstGeom prst="rect">
            <a:avLst/>
          </a:prstGeom>
          <a:noFill/>
          <a:ln>
            <a:noFill/>
          </a:ln>
        </p:spPr>
      </p:pic>
      <p:pic>
        <p:nvPicPr>
          <p:cNvPr descr="A close up of a logo&#10;&#10;Description automatically generated" id="220" name="Google Shape;220;p9"/>
          <p:cNvPicPr preferRelativeResize="0"/>
          <p:nvPr/>
        </p:nvPicPr>
        <p:blipFill rotWithShape="1">
          <a:blip r:embed="rId6">
            <a:alphaModFix/>
          </a:blip>
          <a:srcRect b="0" l="0" r="0" t="0"/>
          <a:stretch/>
        </p:blipFill>
        <p:spPr>
          <a:xfrm>
            <a:off x="828655" y="2559677"/>
            <a:ext cx="1333291" cy="1333291"/>
          </a:xfrm>
          <a:prstGeom prst="rect">
            <a:avLst/>
          </a:prstGeom>
          <a:noFill/>
          <a:ln>
            <a:noFill/>
          </a:ln>
        </p:spPr>
      </p:pic>
      <p:pic>
        <p:nvPicPr>
          <p:cNvPr id="221" name="Google Shape;221;p9"/>
          <p:cNvPicPr preferRelativeResize="0"/>
          <p:nvPr/>
        </p:nvPicPr>
        <p:blipFill>
          <a:blip r:embed="rId7">
            <a:alphaModFix/>
          </a:blip>
          <a:stretch>
            <a:fillRect/>
          </a:stretch>
        </p:blipFill>
        <p:spPr>
          <a:xfrm>
            <a:off x="0" y="-12"/>
            <a:ext cx="6086475" cy="981075"/>
          </a:xfrm>
          <a:prstGeom prst="rect">
            <a:avLst/>
          </a:prstGeom>
          <a:noFill/>
          <a:ln>
            <a:noFill/>
          </a:ln>
        </p:spPr>
      </p:pic>
      <p:pic>
        <p:nvPicPr>
          <p:cNvPr descr="A close up of a person&#10;&#10;Description automatically generated" id="222" name="Google Shape;222;p9"/>
          <p:cNvPicPr preferRelativeResize="0"/>
          <p:nvPr/>
        </p:nvPicPr>
        <p:blipFill rotWithShape="1">
          <a:blip r:embed="rId8">
            <a:alphaModFix/>
          </a:blip>
          <a:srcRect b="0" l="0" r="0" t="0"/>
          <a:stretch/>
        </p:blipFill>
        <p:spPr>
          <a:xfrm>
            <a:off x="5180049" y="2510947"/>
            <a:ext cx="1529449" cy="1529449"/>
          </a:xfrm>
          <a:prstGeom prst="rect">
            <a:avLst/>
          </a:prstGeom>
          <a:noFill/>
          <a:ln>
            <a:noFill/>
          </a:ln>
        </p:spPr>
      </p:pic>
      <p:sp>
        <p:nvSpPr>
          <p:cNvPr id="223" name="Google Shape;223;p9"/>
          <p:cNvSpPr txBox="1"/>
          <p:nvPr/>
        </p:nvSpPr>
        <p:spPr>
          <a:xfrm>
            <a:off x="1879825" y="8748200"/>
            <a:ext cx="18999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Postpone </a:t>
            </a:r>
            <a:r>
              <a:rPr lang="en-GB">
                <a:solidFill>
                  <a:schemeClr val="dk1"/>
                </a:solidFill>
                <a:latin typeface="Calibri"/>
                <a:ea typeface="Calibri"/>
                <a:cs typeface="Calibri"/>
                <a:sym typeface="Calibri"/>
              </a:rPr>
              <a:t>or join remotely (e.g. via video or mobile)</a:t>
            </a:r>
            <a:r>
              <a:rPr lang="en-GB" sz="1400">
                <a:solidFill>
                  <a:schemeClr val="dk1"/>
                </a:solidFill>
                <a:latin typeface="Calibri"/>
                <a:ea typeface="Calibri"/>
                <a:cs typeface="Calibri"/>
                <a:sym typeface="Calibri"/>
              </a:rPr>
              <a:t> social gatherings and family meetings. Limit visitors to the ho</a:t>
            </a:r>
            <a:r>
              <a:rPr lang="en-GB">
                <a:solidFill>
                  <a:schemeClr val="dk1"/>
                </a:solidFill>
                <a:latin typeface="Calibri"/>
                <a:ea typeface="Calibri"/>
                <a:cs typeface="Calibri"/>
                <a:sym typeface="Calibri"/>
              </a:rPr>
              <a:t>me. </a:t>
            </a:r>
            <a:endParaRPr sz="1400">
              <a:solidFill>
                <a:schemeClr val="dk1"/>
              </a:solidFill>
              <a:latin typeface="Calibri"/>
              <a:ea typeface="Calibri"/>
              <a:cs typeface="Calibri"/>
              <a:sym typeface="Calibri"/>
            </a:endParaRPr>
          </a:p>
        </p:txBody>
      </p:sp>
      <p:pic>
        <p:nvPicPr>
          <p:cNvPr descr="A cartoon of a person&#10;&#10;Description automatically generated" id="224" name="Google Shape;224;p9"/>
          <p:cNvPicPr preferRelativeResize="0"/>
          <p:nvPr/>
        </p:nvPicPr>
        <p:blipFill rotWithShape="1">
          <a:blip r:embed="rId9">
            <a:alphaModFix/>
          </a:blip>
          <a:srcRect b="0" l="0" r="0" t="0"/>
          <a:stretch/>
        </p:blipFill>
        <p:spPr>
          <a:xfrm>
            <a:off x="558509" y="8632960"/>
            <a:ext cx="1321304" cy="1321304"/>
          </a:xfrm>
          <a:prstGeom prst="rect">
            <a:avLst/>
          </a:prstGeom>
          <a:noFill/>
          <a:ln>
            <a:noFill/>
          </a:ln>
        </p:spPr>
      </p:pic>
      <p:sp>
        <p:nvSpPr>
          <p:cNvPr id="225" name="Google Shape;225;p9"/>
          <p:cNvSpPr txBox="1"/>
          <p:nvPr/>
        </p:nvSpPr>
        <p:spPr>
          <a:xfrm>
            <a:off x="5452325" y="8674125"/>
            <a:ext cx="1688100" cy="11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rPr lang="en-GB">
                <a:solidFill>
                  <a:schemeClr val="dk1"/>
                </a:solidFill>
                <a:latin typeface="Calibri"/>
                <a:ea typeface="Calibri"/>
                <a:cs typeface="Calibri"/>
                <a:sym typeface="Calibri"/>
              </a:rPr>
              <a:t>Develop a </a:t>
            </a:r>
            <a:r>
              <a:rPr lang="en-GB">
                <a:solidFill>
                  <a:schemeClr val="dk1"/>
                </a:solidFill>
                <a:latin typeface="Calibri"/>
                <a:ea typeface="Calibri"/>
                <a:cs typeface="Calibri"/>
                <a:sym typeface="Calibri"/>
              </a:rPr>
              <a:t>COVID-19 Household Action Plan. This tool will help your family plan how they can plan and respond to COVID-19.  </a:t>
            </a:r>
            <a:endParaRPr>
              <a:solidFill>
                <a:schemeClr val="dk1"/>
              </a:solidFill>
              <a:latin typeface="Calibri"/>
              <a:ea typeface="Calibri"/>
              <a:cs typeface="Calibri"/>
              <a:sym typeface="Calibri"/>
            </a:endParaRPr>
          </a:p>
        </p:txBody>
      </p:sp>
      <p:pic>
        <p:nvPicPr>
          <p:cNvPr descr="Icon&#10;&#10;Description automatically generated" id="226" name="Google Shape;226;p9"/>
          <p:cNvPicPr preferRelativeResize="0"/>
          <p:nvPr/>
        </p:nvPicPr>
        <p:blipFill rotWithShape="1">
          <a:blip r:embed="rId10">
            <a:alphaModFix/>
          </a:blip>
          <a:srcRect b="0" l="0" r="0" t="0"/>
          <a:stretch/>
        </p:blipFill>
        <p:spPr>
          <a:xfrm>
            <a:off x="3987500" y="8620525"/>
            <a:ext cx="1321325" cy="1321301"/>
          </a:xfrm>
          <a:prstGeom prst="rect">
            <a:avLst/>
          </a:prstGeom>
          <a:noFill/>
          <a:ln>
            <a:noFill/>
          </a:ln>
        </p:spPr>
      </p:pic>
      <p:pic>
        <p:nvPicPr>
          <p:cNvPr descr="A close up of a logo&#10;&#10;Description automatically generated" id="227" name="Google Shape;227;p9"/>
          <p:cNvPicPr preferRelativeResize="0"/>
          <p:nvPr/>
        </p:nvPicPr>
        <p:blipFill rotWithShape="1">
          <a:blip r:embed="rId11">
            <a:alphaModFix/>
          </a:blip>
          <a:srcRect b="0" l="0" r="0" t="0"/>
          <a:stretch/>
        </p:blipFill>
        <p:spPr>
          <a:xfrm>
            <a:off x="2990836" y="5646685"/>
            <a:ext cx="1391465" cy="13914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WHO-Office">
      <a:dk1>
        <a:srgbClr val="000000"/>
      </a:dk1>
      <a:lt1>
        <a:srgbClr val="FFFFFF"/>
      </a:lt1>
      <a:dk2>
        <a:srgbClr val="323232"/>
      </a:dk2>
      <a:lt2>
        <a:srgbClr val="E3DED1"/>
      </a:lt2>
      <a:accent1>
        <a:srgbClr val="2C3E50"/>
      </a:accent1>
      <a:accent2>
        <a:srgbClr val="E74C3C"/>
      </a:accent2>
      <a:accent3>
        <a:srgbClr val="ECF0F1"/>
      </a:accent3>
      <a:accent4>
        <a:srgbClr val="3498DB"/>
      </a:accent4>
      <a:accent5>
        <a:srgbClr val="2980B9"/>
      </a:accent5>
      <a:accent6>
        <a:srgbClr val="EFECCA"/>
      </a:accent6>
      <a:hlink>
        <a:srgbClr val="2C3E50"/>
      </a:hlink>
      <a:folHlink>
        <a:srgbClr val="E74C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2020-07-02T13:43:37Z</dcterms:created>
  <dc:creator>Sian Rance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0x0101000417064302081C4B802516DFF9FE266D</vt:lpwstr>
  </property>
</Properties>
</file>